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65" r:id="rId5"/>
    <p:sldId id="262" r:id="rId6"/>
    <p:sldId id="261" r:id="rId7"/>
    <p:sldId id="258" r:id="rId8"/>
    <p:sldId id="268" r:id="rId9"/>
    <p:sldId id="267" r:id="rId10"/>
    <p:sldId id="269" r:id="rId11"/>
    <p:sldId id="270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02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12DF6-2DAD-40C6-BCBE-512B2D9441DA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A47ED-FA9B-41F4-8127-D557E2B73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Сотрудничество с воскресной школой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0D69A2-58EC-4AFE-B097-C7E934D73231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Традиции русского народа</a:t>
            </a: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F39687-C880-4BB7-8713-06B64B298F90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3.gif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6.gif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b="1" dirty="0" smtClean="0">
                <a:solidFill>
                  <a:srgbClr val="7030A0"/>
                </a:solidFill>
              </a:rPr>
              <a:t>Муниципальное бюджетное дошкольное образовательное учреждение 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детский сад №22 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г . Павлово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341438"/>
            <a:ext cx="8540750" cy="4422775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b="1" dirty="0" smtClean="0">
              <a:solidFill>
                <a:srgbClr val="5C5C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ДУХОВНО-НРАВСТВЕННОЕ ВОСПИТАНИЕ ДЕТЕЙ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5C5C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5C5CFF"/>
                </a:solidFill>
                <a:latin typeface="Times New Roman" pitchFamily="18" charset="0"/>
                <a:cs typeface="Times New Roman" pitchFamily="18" charset="0"/>
              </a:rPr>
              <a:t>В СИСТЕМЕ ДОШКОЛЬНОГО ОБРАЗОВАНИЯ </a:t>
            </a:r>
            <a:endParaRPr lang="ru-RU" sz="1800" b="1" dirty="0" smtClean="0">
              <a:solidFill>
                <a:srgbClr val="5C5CFF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18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Педагогический проект</a:t>
            </a:r>
            <a:r>
              <a:rPr lang="ru-RU" dirty="0" smtClean="0">
                <a:solidFill>
                  <a:srgbClr val="7030A0"/>
                </a:solidFill>
                <a:effectLst/>
              </a:rPr>
              <a:t> </a:t>
            </a:r>
            <a:endParaRPr lang="ru-RU" sz="1800" dirty="0" smtClean="0">
              <a:solidFill>
                <a:srgbClr val="7030A0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«ДОРОГА ДОБРА»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900" b="1" dirty="0" smtClean="0">
                <a:solidFill>
                  <a:srgbClr val="C00000"/>
                </a:solidFill>
              </a:rPr>
              <a:t>Нижегородская обл.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г. Павлово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 2015г.</a:t>
            </a:r>
          </a:p>
        </p:txBody>
      </p:sp>
      <p:pic>
        <p:nvPicPr>
          <p:cNvPr id="5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4429132"/>
            <a:ext cx="1419225" cy="1276350"/>
          </a:xfrm>
          <a:prstGeom prst="rect">
            <a:avLst/>
          </a:prstGeom>
          <a:noFill/>
        </p:spPr>
      </p:pic>
      <p:pic>
        <p:nvPicPr>
          <p:cNvPr id="6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429520" y="2643182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Users\1\Desktop\Новая папка\PICT397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5720" y="2857496"/>
            <a:ext cx="4208842" cy="3357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3" name="Picture 13" descr="C:\Users\1\Desktop\Новая папка\PICT398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72000" y="500042"/>
            <a:ext cx="4286279" cy="4131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9" name="TextBox 8"/>
          <p:cNvSpPr txBox="1"/>
          <p:nvPr/>
        </p:nvSpPr>
        <p:spPr>
          <a:xfrm>
            <a:off x="1357290" y="357166"/>
            <a:ext cx="4433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 СВЯТОЙ ПАСХИ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929322" y="4857760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 descr="C:\Users\1\Desktop\Новая папка\SAM_027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03847" y="1988840"/>
            <a:ext cx="3240931" cy="2430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4346" name="Picture 10" descr="C:\Users\1\Desktop\Новая папка\SAM_027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57896" y="0"/>
            <a:ext cx="3096344" cy="2321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3" name="Picture 7" descr="садик-09 06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19364" y="44624"/>
            <a:ext cx="3203847" cy="2402885"/>
          </a:xfrm>
          <a:effectLst>
            <a:softEdge rad="112500"/>
          </a:effectLst>
        </p:spPr>
      </p:pic>
      <p:pic>
        <p:nvPicPr>
          <p:cNvPr id="14" name="Picture 4" descr="S101022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698350" y="4036599"/>
            <a:ext cx="3528070" cy="2821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5" descr="юю (666)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" y="4086600"/>
            <a:ext cx="3635896" cy="277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929058" y="4786322"/>
            <a:ext cx="1419225" cy="1276350"/>
          </a:xfrm>
          <a:prstGeom prst="rect">
            <a:avLst/>
          </a:prstGeom>
          <a:noFill/>
        </p:spPr>
      </p:pic>
      <p:pic>
        <p:nvPicPr>
          <p:cNvPr id="9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71538" y="2714620"/>
            <a:ext cx="1419225" cy="1276350"/>
          </a:xfrm>
          <a:prstGeom prst="rect">
            <a:avLst/>
          </a:prstGeom>
          <a:noFill/>
        </p:spPr>
      </p:pic>
      <p:pic>
        <p:nvPicPr>
          <p:cNvPr id="10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2714620"/>
            <a:ext cx="1419225" cy="1276350"/>
          </a:xfrm>
          <a:prstGeom prst="rect">
            <a:avLst/>
          </a:prstGeom>
          <a:noFill/>
        </p:spPr>
      </p:pic>
      <p:pic>
        <p:nvPicPr>
          <p:cNvPr id="11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286248" y="571480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http://cs421529.vk.me/v421529459/9118/gvkC1cg5za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85728"/>
            <a:ext cx="5753100" cy="5143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://i59.fastpic.ru/big/2014/0109/58/242aca3bdbc85b726416a18fc59685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5072074"/>
            <a:ext cx="8774143" cy="1785926"/>
          </a:xfrm>
          <a:prstGeom prst="rect">
            <a:avLst/>
          </a:prstGeom>
          <a:noFill/>
        </p:spPr>
      </p:pic>
      <p:pic>
        <p:nvPicPr>
          <p:cNvPr id="7" name="Picture 6" descr="http://shop.avtorkopirayt.ru/9maya/ptihk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500042"/>
            <a:ext cx="3286148" cy="1357322"/>
          </a:xfrm>
          <a:prstGeom prst="rect">
            <a:avLst/>
          </a:prstGeom>
          <a:noFill/>
        </p:spPr>
      </p:pic>
      <p:pic>
        <p:nvPicPr>
          <p:cNvPr id="8" name="Picture 6" descr="http://shop.avtorkopirayt.ru/9maya/ptihka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57950" y="3857627"/>
            <a:ext cx="2357454" cy="973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57158" y="857232"/>
            <a:ext cx="8320117" cy="4214842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«Из всех наук, которые должен знать человек,</a:t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главнейшая есть наука о том, как жить, делая как</a:t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можно меньше зла и как можно больше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добра».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Л.Н. Толстой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4714884"/>
            <a:ext cx="1419225" cy="1276350"/>
          </a:xfrm>
          <a:prstGeom prst="rect">
            <a:avLst/>
          </a:prstGeom>
          <a:noFill/>
        </p:spPr>
      </p:pic>
      <p:pic>
        <p:nvPicPr>
          <p:cNvPr id="8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15206" y="214290"/>
            <a:ext cx="1419225" cy="1276350"/>
          </a:xfrm>
          <a:prstGeom prst="rect">
            <a:avLst/>
          </a:prstGeom>
          <a:noFill/>
        </p:spPr>
      </p:pic>
      <p:pic>
        <p:nvPicPr>
          <p:cNvPr id="9" name="Picture 6" descr="http://shop.avtorkopirayt.ru/9maya/ptihk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85728"/>
            <a:ext cx="3286148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05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857232"/>
            <a:ext cx="80010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целостному духовно-нравственному и социальному развитию личности ребенка-дошкольника, обеспечивая развитие его духовного, психологического и телесного здоровья, посредством его приобщения к высшим ценностям православной культуры, при освоении духовно-нравственных традиций народа (норм поведения, навыков общения и взаимной помощи).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3143248"/>
            <a:ext cx="1013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3143248"/>
            <a:ext cx="778674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Воспитать  физически здоровую душу,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развитую личность, наполненную   духовной энергией, которой обладает православие.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http://slideshowsd.ru/test2/images/img3347893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428868"/>
            <a:ext cx="1071570" cy="107157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596" y="4286256"/>
            <a:ext cx="80724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детей с народными праздниками, их обычаями, с традиционной кухней Православного праздника (блины, куличи, творожная пасха, яйца, ).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у детей первоначальные представления о духовном мире, знакомить с основными религиозными понятиями, элементарными сведениями из Священной Истории, жития Святых.</a:t>
            </a:r>
          </a:p>
          <a:p>
            <a:pPr algn="just">
              <a:buFont typeface="Wingdings" pitchFamily="2" charset="2"/>
              <a:buChar char="q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Способствовать восстановлению духовных связей между поколениями нашего народа.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http://shop.avtorkopirayt.ru/9maya/ptihka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43174" y="214290"/>
            <a:ext cx="1471600" cy="567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79690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Интересы участников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7338"/>
            <a:ext cx="3059113" cy="39592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родителей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Потребность в рекомендациях по вопросам воспитания детей в семье.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 Потребность в решении вопросов отношения детей к  родителям.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 Потребность родителей в возрождении семейных традиций.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Потребность в крепкой счастливой семье.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Потребность в христианском воспитании детей.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3132138" y="1628775"/>
            <a:ext cx="273526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дошкольников</a:t>
            </a:r>
          </a:p>
          <a:p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Потребность в общении с Богом.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Потребность в любви и заботе со стороны родителей.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Потребность в общении с родителями.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Потребность в добрых отношениях между членами семьи.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Потребность в играх дома с родителями.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125" name="Прямоугольник 4"/>
          <p:cNvSpPr>
            <a:spLocks noChangeArrowheads="1"/>
          </p:cNvSpPr>
          <p:nvPr/>
        </p:nvSpPr>
        <p:spPr bwMode="auto">
          <a:xfrm>
            <a:off x="6084888" y="1628775"/>
            <a:ext cx="2808287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педагога</a:t>
            </a:r>
          </a:p>
          <a:p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Потребность обмена педагогическим опытом в вопросах православного воспитания.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Потребность в духовном росте.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Потребность в повышении профессионального уровня.</a:t>
            </a:r>
          </a:p>
          <a:p>
            <a:pPr>
              <a:buFontTx/>
              <a:buBlip>
                <a:blip r:embed="rId4"/>
              </a:buBlip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Потребность в крепкой счастливой семье.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643042" y="5214950"/>
            <a:ext cx="1419225" cy="1276350"/>
          </a:xfrm>
          <a:prstGeom prst="rect">
            <a:avLst/>
          </a:prstGeom>
          <a:noFill/>
        </p:spPr>
      </p:pic>
      <p:pic>
        <p:nvPicPr>
          <p:cNvPr id="8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85786" y="285728"/>
            <a:ext cx="1419225" cy="1276350"/>
          </a:xfrm>
          <a:prstGeom prst="rect">
            <a:avLst/>
          </a:prstGeom>
          <a:noFill/>
        </p:spPr>
      </p:pic>
      <p:pic>
        <p:nvPicPr>
          <p:cNvPr id="9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768" y="500042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124" grpId="0" build="allAtOnce"/>
      <p:bldP spid="512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8728" y="214290"/>
            <a:ext cx="6000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организации работы над проектом: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44" y="857232"/>
            <a:ext cx="90232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этап: Вовлечение педагогов, родителей и детей в проектную деятельность;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этап: Организация работы над проектом;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этап: реализация проекта;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этап: подведение итогов.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http://slideshowsd.ru/test2/images/img3347893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4786298"/>
            <a:ext cx="1857388" cy="2071702"/>
          </a:xfrm>
          <a:prstGeom prst="rect">
            <a:avLst/>
          </a:prstGeom>
          <a:noFill/>
        </p:spPr>
      </p:pic>
      <p:pic>
        <p:nvPicPr>
          <p:cNvPr id="13" name="Picture 4" descr="C:\Documents and Settings\User\Рабочий стол\Пасха\PICT398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4286256"/>
            <a:ext cx="2428892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6" descr="http://shop.avtorkopirayt.ru/9maya/ptihka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00430" y="3500438"/>
            <a:ext cx="1471600" cy="567986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 flipH="1">
            <a:off x="4643438" y="314324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</p:txBody>
      </p:sp>
      <p:pic>
        <p:nvPicPr>
          <p:cNvPr id="23" name="Picture 3" descr="G:\конкурс свет истины\библия\IMG_20151202_14071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7193031">
            <a:off x="6002441" y="2000312"/>
            <a:ext cx="1847078" cy="2275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4" descr="G:\конкурс свет истины\фото правильное питание\DSCF156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71934" y="4857760"/>
            <a:ext cx="2420565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357166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Работы из творческих мастерских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конкурс свет истины\фото правильное питание\DSCF156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000108"/>
            <a:ext cx="328614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Администратор\Desktop\конкурс свет истины\фото правильное питание\DSCF15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1000108"/>
            <a:ext cx="335758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Администратор\Desktop\конкурс свет истины\фото правильное питание\DSCF156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85852" y="3857628"/>
            <a:ext cx="3766321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3357562"/>
            <a:ext cx="1419225" cy="1276350"/>
          </a:xfrm>
          <a:prstGeom prst="rect">
            <a:avLst/>
          </a:prstGeom>
          <a:noFill/>
        </p:spPr>
      </p:pic>
      <p:pic>
        <p:nvPicPr>
          <p:cNvPr id="10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5143512"/>
            <a:ext cx="1419225" cy="12763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86380" y="3857628"/>
            <a:ext cx="36633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с библией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D:\Наши\Новая папка\23февраля\PB2901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85786" y="1500174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6" name="Picture 8" descr="C:\Users\1\Desktop\Новая папка\PICT464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4716016" y="3379083"/>
            <a:ext cx="4218179" cy="3175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2050" name="Picture 2" descr="C:\Users\Администратор\Desktop\конкурс свет истины\библия\IMG_20151202_14073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6200000">
            <a:off x="5796872" y="926827"/>
            <a:ext cx="1926958" cy="2224471"/>
          </a:xfrm>
          <a:prstGeom prst="rect">
            <a:avLst/>
          </a:prstGeom>
          <a:noFill/>
        </p:spPr>
      </p:pic>
      <p:pic>
        <p:nvPicPr>
          <p:cNvPr id="9" name="Picture 6" descr="http://slideshowsd.ru/test2/images/img33478937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4500570"/>
            <a:ext cx="1857388" cy="2071702"/>
          </a:xfrm>
          <a:prstGeom prst="rect">
            <a:avLst/>
          </a:prstGeom>
          <a:noFill/>
        </p:spPr>
      </p:pic>
      <p:pic>
        <p:nvPicPr>
          <p:cNvPr id="10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57224" y="285728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C:\Users\1\Desktop\Новая папка\PICT47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86116" y="1857365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6" name="Picture 3" descr="C:\Users\Администратор\Desktop\конкурс свет истины\Музей колокольчика\SAM_49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4143380"/>
            <a:ext cx="330732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Администратор\Desktop\конкурс свет истины\Музей колокольчика\SAM_496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3504" y="4214818"/>
            <a:ext cx="3571900" cy="2368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C:\Users\Администратор\Desktop\конкурс свет истины\Музей колокольчика\SAM_495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15074" y="500042"/>
            <a:ext cx="264249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Администратор\Desktop\конкурс свет истины\Музей колокольчика\SAM_4883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85720" y="642918"/>
            <a:ext cx="295277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500430" y="1071547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3429001"/>
            <a:ext cx="2454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БОЖЬИМ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43702" y="3357562"/>
            <a:ext cx="1590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ХРАМОМ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571868" y="4429132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4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476672"/>
            <a:ext cx="4535364" cy="4095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D:\Documents and Settings\Администратор\Рабочий стол\Работа\фото\IMG20111007_0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14942" y="642918"/>
            <a:ext cx="3429024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3108" y="4572008"/>
            <a:ext cx="1419225" cy="1276350"/>
          </a:xfrm>
          <a:prstGeom prst="rect">
            <a:avLst/>
          </a:prstGeom>
          <a:noFill/>
        </p:spPr>
      </p:pic>
      <p:pic>
        <p:nvPicPr>
          <p:cNvPr id="8" name="Picture 8" descr="http://i78.photobucket.com/albums/j120/harley8118/52eoz7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428604"/>
            <a:ext cx="1419225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300</Words>
  <PresentationFormat>Экран (4:3)</PresentationFormat>
  <Paragraphs>60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 детский сад №22  г . Павлово</vt:lpstr>
      <vt:lpstr>«Из всех наук, которые должен знать человек, главнейшая есть наука о том, как жить, делая как можно меньше зла и как можно больше добра».                              Л.Н. Толстой </vt:lpstr>
      <vt:lpstr>Слайд 3</vt:lpstr>
      <vt:lpstr>Интересы участников проекта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детский сад №22  г . Павлово</dc:title>
  <cp:lastModifiedBy>DNA7 X64</cp:lastModifiedBy>
  <cp:revision>40</cp:revision>
  <dcterms:modified xsi:type="dcterms:W3CDTF">2017-01-22T13:47:23Z</dcterms:modified>
</cp:coreProperties>
</file>