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57" r:id="rId5"/>
    <p:sldId id="260" r:id="rId6"/>
    <p:sldId id="258" r:id="rId7"/>
    <p:sldId id="259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298" autoAdjust="0"/>
    <p:restoredTop sz="94660"/>
  </p:normalViewPr>
  <p:slideViewPr>
    <p:cSldViewPr>
      <p:cViewPr>
        <p:scale>
          <a:sx n="68" d="100"/>
          <a:sy n="68" d="100"/>
        </p:scale>
        <p:origin x="-1116" y="-6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75656" y="1725180"/>
            <a:ext cx="682814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Компьютерная презентация </a:t>
            </a:r>
          </a:p>
          <a:p>
            <a:pPr algn="ctr"/>
            <a:endParaRPr lang="ru-RU" sz="28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практических достижений профессиональной деятельности </a:t>
            </a:r>
          </a:p>
          <a:p>
            <a:pPr algn="ctr"/>
            <a:endParaRPr lang="ru-RU" sz="2800" b="1" i="1" dirty="0">
              <a:solidFill>
                <a:srgbClr val="00206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педагога Грачевой Н.Г. </a:t>
            </a:r>
          </a:p>
          <a:p>
            <a:pPr algn="ctr"/>
            <a:endParaRPr lang="ru-RU" sz="2800" b="1" i="1" dirty="0">
              <a:solidFill>
                <a:srgbClr val="002060"/>
              </a:solidFill>
            </a:endParaRPr>
          </a:p>
          <a:p>
            <a:pPr algn="ctr"/>
            <a:endParaRPr lang="ru-RU" sz="2800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2015-2016 </a:t>
            </a:r>
            <a:r>
              <a:rPr lang="ru-RU" sz="2000" b="1" dirty="0" err="1" smtClean="0">
                <a:solidFill>
                  <a:srgbClr val="002060"/>
                </a:solidFill>
              </a:rPr>
              <a:t>г.г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392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-685"/>
          <a:stretch/>
        </p:blipFill>
        <p:spPr bwMode="auto">
          <a:xfrm>
            <a:off x="3347864" y="620688"/>
            <a:ext cx="3168352" cy="2392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55776" y="3495110"/>
            <a:ext cx="41764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Родительское собрание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 «Родителям – о безопасности дорожного движения».</a:t>
            </a:r>
          </a:p>
          <a:p>
            <a:pPr algn="ctr"/>
            <a:endParaRPr lang="ru-RU" sz="2000" b="1" dirty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Тренинг с родителями 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«Найди выход».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704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4192"/>
            <a:ext cx="921340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792137"/>
            <a:ext cx="2952328" cy="19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779223"/>
            <a:ext cx="3024187" cy="201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26484" y="3284984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Клуб «ЮНЫЙ ПЕШЕХОД».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Цель: привлечение родителей к педагогической деятельности, повышение уровня компетентности в вопросах ПДД, воспитание культуры поведения на дорогах.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421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5696" y="620688"/>
            <a:ext cx="655272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/>
                </a:solidFill>
              </a:rPr>
              <a:t>Визитная карточка</a:t>
            </a:r>
            <a:r>
              <a:rPr lang="ru-RU" sz="2800" dirty="0" smtClean="0"/>
              <a:t>.</a:t>
            </a:r>
          </a:p>
          <a:p>
            <a:pPr algn="ctr"/>
            <a:endParaRPr lang="ru-RU" sz="1400" dirty="0" smtClean="0"/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Грачева Н.Г.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Муниципальное бюджетное дошкольное образовательное учреждение  детский сад № 22 «Колобок». Г. Павлово.</a:t>
            </a:r>
          </a:p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В</a:t>
            </a:r>
            <a:r>
              <a:rPr lang="ru-RU" sz="2000" b="1" i="1" dirty="0" smtClean="0">
                <a:solidFill>
                  <a:srgbClr val="002060"/>
                </a:solidFill>
              </a:rPr>
              <a:t>оспитатель высшей квалификационной категории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Стаж: 30  лет.</a:t>
            </a:r>
          </a:p>
          <a:p>
            <a:endParaRPr lang="ru-RU" sz="1400" dirty="0" smtClean="0"/>
          </a:p>
        </p:txBody>
      </p:sp>
      <p:pic>
        <p:nvPicPr>
          <p:cNvPr id="6" name="Picture 2" descr="http://kolobok-caduk.moy.su/02-0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3071810"/>
            <a:ext cx="2276475" cy="3248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7736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43708" y="1844824"/>
            <a:ext cx="525658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Тема:</a:t>
            </a:r>
          </a:p>
          <a:p>
            <a:pPr algn="ctr"/>
            <a:endParaRPr lang="ru-RU" sz="2400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 «Формирование навыков безопасного поведения через ознакомление с правилами дорожного движения».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736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6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85800"/>
            <a:ext cx="2708920" cy="2167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8783" y="685800"/>
            <a:ext cx="2708920" cy="2167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8783" y="3212976"/>
            <a:ext cx="2749674" cy="2199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32040" y="3428999"/>
            <a:ext cx="37444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Встреча с инспектором ГИБДДД </a:t>
            </a:r>
          </a:p>
          <a:p>
            <a:pPr algn="ctr"/>
            <a:r>
              <a:rPr lang="ru-RU" sz="2000" b="1" i="1" dirty="0" err="1" smtClean="0">
                <a:solidFill>
                  <a:srgbClr val="002060"/>
                </a:solidFill>
              </a:rPr>
              <a:t>Шкоковым</a:t>
            </a:r>
            <a:r>
              <a:rPr lang="ru-RU" sz="2000" b="1" i="1" dirty="0" smtClean="0">
                <a:solidFill>
                  <a:srgbClr val="002060"/>
                </a:solidFill>
              </a:rPr>
              <a:t> Дмитрием Васильевичем. 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666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67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6067"/>
          <a:stretch/>
        </p:blipFill>
        <p:spPr bwMode="auto">
          <a:xfrm>
            <a:off x="5580112" y="620688"/>
            <a:ext cx="2967786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620688"/>
            <a:ext cx="3024336" cy="259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18789" y="4221088"/>
            <a:ext cx="51125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Рассказ о своей профессии, знакомство с патрульной  машиной, закрепление знаний о правилах дорожного </a:t>
            </a:r>
            <a:r>
              <a:rPr lang="ru-RU" sz="2000" b="1" dirty="0" smtClean="0">
                <a:solidFill>
                  <a:srgbClr val="002060"/>
                </a:solidFill>
              </a:rPr>
              <a:t>движения, совместная игра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06666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425"/>
          <a:stretch/>
        </p:blipFill>
        <p:spPr bwMode="auto">
          <a:xfrm>
            <a:off x="5076056" y="548680"/>
            <a:ext cx="350180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36712"/>
            <a:ext cx="3024336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4131"/>
          <a:stretch/>
        </p:blipFill>
        <p:spPr bwMode="auto">
          <a:xfrm>
            <a:off x="6084168" y="3140968"/>
            <a:ext cx="2260781" cy="2016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3212976"/>
            <a:ext cx="41044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Инспектор по пропаганде ГИБДД Ирина </a:t>
            </a:r>
            <a:r>
              <a:rPr lang="ru-RU" b="1" dirty="0" err="1">
                <a:solidFill>
                  <a:srgbClr val="002060"/>
                </a:solidFill>
              </a:rPr>
              <a:t>Храмова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приняла участие в проведении НОД по профилактике ДТП для воспитанников подготовительной группы. Дети с удовольствием анализировали опасные ситуации на дороге, классифицировали дорожные знаки по назначению,  ориентировались по схемам.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666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0826"/>
            <a:ext cx="2094182" cy="3096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76672"/>
            <a:ext cx="2397082" cy="1916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7138" y="476672"/>
            <a:ext cx="2609181" cy="1916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91881" y="2996952"/>
            <a:ext cx="51333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Музей «Безопасная дорога». 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Дети с удовольствием знакомились с экспонатами музея, собранными и сделанными руками родителей и воспитанников ДОУ, закрепляли знания о ПДД, разыгрывали на макетах опасные ситуации, делились впечатлениями друг с другом.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666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764704"/>
            <a:ext cx="2883501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84984"/>
            <a:ext cx="2710828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836712"/>
            <a:ext cx="280831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27984" y="3573016"/>
            <a:ext cx="417964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В группе была создана предметно – развивающая среда, 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которая способствовала расширению и закреплению знаний о ПДД.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704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94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106"/>
          <a:stretch/>
        </p:blipFill>
        <p:spPr bwMode="auto">
          <a:xfrm>
            <a:off x="6156176" y="514111"/>
            <a:ext cx="2312996" cy="2171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40324"/>
            <a:ext cx="2520280" cy="1890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767514"/>
            <a:ext cx="2458173" cy="184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121787"/>
            <a:ext cx="2450623" cy="1837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82469" y="3212976"/>
            <a:ext cx="4032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Большое значение для расширения представлений о ПДД  имели </a:t>
            </a:r>
            <a:r>
              <a:rPr lang="ru-RU" sz="2000" b="1" dirty="0" smtClean="0">
                <a:solidFill>
                  <a:srgbClr val="002060"/>
                </a:solidFill>
              </a:rPr>
              <a:t>экскурсии по улицам нашего города.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704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241</Words>
  <Application>Microsoft Office PowerPoint</Application>
  <PresentationFormat>Экран (4:3)</PresentationFormat>
  <Paragraphs>34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User</cp:lastModifiedBy>
  <cp:revision>34</cp:revision>
  <dcterms:created xsi:type="dcterms:W3CDTF">2016-10-19T06:43:03Z</dcterms:created>
  <dcterms:modified xsi:type="dcterms:W3CDTF">2016-10-19T09:05:32Z</dcterms:modified>
</cp:coreProperties>
</file>