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2" r:id="rId4"/>
    <p:sldId id="264" r:id="rId5"/>
    <p:sldId id="263" r:id="rId6"/>
    <p:sldId id="265" r:id="rId7"/>
    <p:sldId id="261" r:id="rId8"/>
    <p:sldId id="260" r:id="rId9"/>
    <p:sldId id="259" r:id="rId10"/>
    <p:sldId id="258" r:id="rId11"/>
    <p:sldId id="25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D84590-AAA5-4605-B5F5-1E0986AB9A45}" type="datetimeFigureOut">
              <a:rPr lang="ru-RU" smtClean="0"/>
              <a:pPr/>
              <a:t>11.08.2023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C160C-98BB-4F5A-A410-4955A43220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Музыкально-дидактическая игра «Голоса животных»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Цель: развитие </a:t>
            </a:r>
            <a:r>
              <a:rPr lang="ru-RU" dirty="0" err="1" smtClean="0"/>
              <a:t>звуковысотного</a:t>
            </a:r>
            <a:r>
              <a:rPr lang="ru-RU" dirty="0" smtClean="0"/>
              <a:t> слуха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3456384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Задачи:</a:t>
            </a:r>
            <a:endParaRPr lang="ru-RU" dirty="0" smtClean="0"/>
          </a:p>
          <a:p>
            <a:r>
              <a:rPr lang="ru-RU" dirty="0" smtClean="0"/>
              <a:t>закрепление знаний о видах животных</a:t>
            </a:r>
          </a:p>
          <a:p>
            <a:r>
              <a:rPr lang="ru-RU" dirty="0" smtClean="0"/>
              <a:t>уметь повторить звукоподражания за взрослым</a:t>
            </a:r>
          </a:p>
          <a:p>
            <a:r>
              <a:rPr lang="ru-RU" dirty="0" smtClean="0"/>
              <a:t>уметь подражать звучанию голосов животных, используя </a:t>
            </a:r>
            <a:r>
              <a:rPr lang="ru-RU" dirty="0" smtClean="0"/>
              <a:t>возможности </a:t>
            </a:r>
            <a:r>
              <a:rPr lang="ru-RU" dirty="0" smtClean="0"/>
              <a:t>сил и тембра своего голоса.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printonic.ru/uploads/images/2016/03/01/img_56d580d001fa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828988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l="16950" t="12422" r="31353" b="19657"/>
          <a:stretch>
            <a:fillRect/>
          </a:stretch>
        </p:blipFill>
        <p:spPr bwMode="auto">
          <a:xfrm>
            <a:off x="0" y="-1"/>
            <a:ext cx="9144000" cy="6784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Ход игры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Дети знакомятся с необычным видом хорового исполнения.</a:t>
            </a:r>
          </a:p>
          <a:p>
            <a:pPr>
              <a:buNone/>
            </a:pPr>
            <a:r>
              <a:rPr lang="ru-RU" dirty="0" smtClean="0"/>
              <a:t>Предлагаю спеть знакомую </a:t>
            </a:r>
            <a:r>
              <a:rPr lang="ru-RU" dirty="0" smtClean="0"/>
              <a:t>песню « В лесу родилась елочка»</a:t>
            </a:r>
            <a:r>
              <a:rPr lang="ru-RU" b="1" dirty="0" smtClean="0"/>
              <a:t> </a:t>
            </a:r>
            <a:r>
              <a:rPr lang="ru-RU" dirty="0" smtClean="0"/>
              <a:t>как</a:t>
            </a:r>
            <a:r>
              <a:rPr lang="ru-RU" b="1" dirty="0" smtClean="0"/>
              <a:t> </a:t>
            </a:r>
            <a:r>
              <a:rPr lang="ru-RU" dirty="0" smtClean="0"/>
              <a:t>уточки «</a:t>
            </a:r>
            <a:r>
              <a:rPr lang="ru-RU" dirty="0" err="1" smtClean="0"/>
              <a:t>Кря-кря-кря</a:t>
            </a:r>
            <a:r>
              <a:rPr lang="ru-RU" dirty="0" smtClean="0"/>
              <a:t>», затем коровки, котята и т.д</a:t>
            </a:r>
            <a:r>
              <a:rPr lang="ru-RU" dirty="0" smtClean="0"/>
              <a:t>. (переключая картинки презентации)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s://gas-kvas.com/uploads/posts/2023-02/1675671000_gas-kvas-com-p-domashnie-zhivotnie-risunok-dlya-detei-sob-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 l="13897" t="10454" r="27462" b="1867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cb/7a/5e/cb7a5e2591582ac9f4b2fb01bfcb0be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21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dn1.ozone.ru/s3/multimedia-e/6010204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11017" cy="6597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otkritkis.com/wp-content/uploads/2021/11/hello_html_7c3abe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reempics.com/img/picture/Jun/03/a42676d4a001dfba806d6a2d30990834/3.jpg"/>
          <p:cNvPicPr>
            <a:picLocks noChangeAspect="1" noChangeArrowheads="1"/>
          </p:cNvPicPr>
          <p:nvPr/>
        </p:nvPicPr>
        <p:blipFill>
          <a:blip r:embed="rId2" cstate="print"/>
          <a:srcRect b="4613"/>
          <a:stretch>
            <a:fillRect/>
          </a:stretch>
        </p:blipFill>
        <p:spPr bwMode="auto">
          <a:xfrm>
            <a:off x="1547664" y="186030"/>
            <a:ext cx="5832648" cy="6671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 descr="https://gas-kvas.com/uploads/posts/2023-02/1675671000_gas-kvas-com-p-domashnie-zhivotnie-risunok-dlya-detei-sob-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 l="17506" t="13407" r="29412" b="21625"/>
          <a:stretch>
            <a:fillRect/>
          </a:stretch>
        </p:blipFill>
        <p:spPr bwMode="auto">
          <a:xfrm>
            <a:off x="0" y="0"/>
            <a:ext cx="912872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i.pinimg.com/originals/d3/b9/b4/d3b9b48458b77644f395b513d4eb1a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0"/>
            <a:ext cx="55446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52</Words>
  <Application>Microsoft Office PowerPoint</Application>
  <PresentationFormat>Экран (4:3)</PresentationFormat>
  <Paragraphs>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Музыкально-дидактическая игра «Голоса животных» Цель: развитие звуковысотного слуха </vt:lpstr>
      <vt:lpstr>Ход игры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Пользователь Windows</cp:lastModifiedBy>
  <cp:revision>2</cp:revision>
  <dcterms:created xsi:type="dcterms:W3CDTF">2023-03-31T05:52:30Z</dcterms:created>
  <dcterms:modified xsi:type="dcterms:W3CDTF">2023-08-11T06:14:42Z</dcterms:modified>
</cp:coreProperties>
</file>