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0" r:id="rId5"/>
    <p:sldId id="300" r:id="rId6"/>
    <p:sldId id="299" r:id="rId7"/>
    <p:sldId id="301" r:id="rId8"/>
    <p:sldId id="298" r:id="rId9"/>
    <p:sldId id="297" r:id="rId10"/>
    <p:sldId id="296" r:id="rId11"/>
    <p:sldId id="29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06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8E749-7BB3-45F5-BACC-1B458EA461E0}" type="datetimeFigureOut">
              <a:rPr lang="ru-RU" smtClean="0"/>
              <a:pPr/>
              <a:t>26.11.2023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989174-3BF7-44CF-9E8F-F19E1B0790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3183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jpeg"/><Relationship Id="rId7" Type="http://schemas.openxmlformats.org/officeDocument/2006/relationships/slide" Target="slide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6.xml"/><Relationship Id="rId7" Type="http://schemas.openxmlformats.org/officeDocument/2006/relationships/slide" Target="slide10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5" Type="http://schemas.openxmlformats.org/officeDocument/2006/relationships/slide" Target="slide8.xml"/><Relationship Id="rId10" Type="http://schemas.openxmlformats.org/officeDocument/2006/relationships/image" Target="../media/image6.png"/><Relationship Id="rId4" Type="http://schemas.openxmlformats.org/officeDocument/2006/relationships/slide" Target="slide5.xm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jpeg"/><Relationship Id="rId7" Type="http://schemas.openxmlformats.org/officeDocument/2006/relationships/slide" Target="slide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jpeg"/><Relationship Id="rId7" Type="http://schemas.openxmlformats.org/officeDocument/2006/relationships/slide" Target="slide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jpeg"/><Relationship Id="rId7" Type="http://schemas.openxmlformats.org/officeDocument/2006/relationships/slide" Target="slide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jpeg"/><Relationship Id="rId7" Type="http://schemas.openxmlformats.org/officeDocument/2006/relationships/slide" Target="slide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jpeg"/><Relationship Id="rId7" Type="http://schemas.openxmlformats.org/officeDocument/2006/relationships/slide" Target="slide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cs typeface="Aharoni" pitchFamily="2" charset="-79"/>
              </a:rPr>
              <a:t>«Найди себе роль» </a:t>
            </a:r>
            <a:r>
              <a:rPr lang="ru-RU" sz="5600" b="1" dirty="0" smtClean="0">
                <a:solidFill>
                  <a:srgbClr val="FF0000"/>
                </a:solidFill>
                <a:cs typeface="Aharoni" pitchFamily="2" charset="-79"/>
              </a:rPr>
              <a:t/>
            </a:r>
            <a:br>
              <a:rPr lang="ru-RU" sz="5600" b="1" dirty="0" smtClean="0">
                <a:solidFill>
                  <a:srgbClr val="FF0000"/>
                </a:solidFill>
                <a:cs typeface="Aharoni" pitchFamily="2" charset="-79"/>
              </a:rPr>
            </a:br>
            <a:r>
              <a:rPr lang="ru-RU" sz="2000" b="1" dirty="0" smtClean="0">
                <a:cs typeface="Aharoni" pitchFamily="2" charset="-79"/>
              </a:rPr>
              <a:t>музыкальный руководитель Маурина Э.И.</a:t>
            </a:r>
            <a:br>
              <a:rPr lang="ru-RU" sz="2000" b="1" dirty="0" smtClean="0">
                <a:cs typeface="Aharoni" pitchFamily="2" charset="-79"/>
              </a:rPr>
            </a:br>
            <a:r>
              <a:rPr lang="ru-RU" sz="2000" b="1" dirty="0" smtClean="0">
                <a:cs typeface="Aharoni" pitchFamily="2" charset="-79"/>
              </a:rPr>
              <a:t>МБДОУ детский сад № 22 «Колобок» г. Павлово</a:t>
            </a:r>
            <a:r>
              <a:rPr lang="ru-RU" dirty="0">
                <a:solidFill>
                  <a:srgbClr val="FF0000"/>
                </a:solidFill>
                <a:cs typeface="Aharoni" pitchFamily="2" charset="-79"/>
              </a:rPr>
              <a:t/>
            </a:r>
            <a:br>
              <a:rPr lang="ru-RU" dirty="0">
                <a:solidFill>
                  <a:srgbClr val="FF0000"/>
                </a:solidFill>
                <a:cs typeface="Aharoni" pitchFamily="2" charset="-79"/>
              </a:rPr>
            </a:br>
            <a:endParaRPr lang="ru-RU" dirty="0">
              <a:solidFill>
                <a:srgbClr val="FF0000"/>
              </a:solidFill>
              <a:cs typeface="Aharoni" pitchFamily="2" charset="-79"/>
            </a:endParaRPr>
          </a:p>
        </p:txBody>
      </p:sp>
      <p:pic>
        <p:nvPicPr>
          <p:cNvPr id="4" name="Рисунок 3" descr="http://xn----8sbgfee5c3abic5i.xn--p1ai/d/mz-0047_173kh90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547664" y="2780928"/>
            <a:ext cx="5940425" cy="30873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862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8" name="Picture 30" descr="https://polinka.top/uploads/posts/2023-05/1683998114_polinka-top-p-notnii-stan-s-notami-dlya-detei-kartinki-k-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24744"/>
            <a:ext cx="8676456" cy="4320480"/>
          </a:xfrm>
          <a:prstGeom prst="rect">
            <a:avLst/>
          </a:prstGeom>
          <a:noFill/>
        </p:spPr>
      </p:pic>
      <p:sp>
        <p:nvSpPr>
          <p:cNvPr id="3" name="Овал 2"/>
          <p:cNvSpPr/>
          <p:nvPr/>
        </p:nvSpPr>
        <p:spPr>
          <a:xfrm>
            <a:off x="2267744" y="4653136"/>
            <a:ext cx="648072" cy="5760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059832" y="4365104"/>
            <a:ext cx="648072" cy="576064"/>
          </a:xfrm>
          <a:prstGeom prst="ellipse">
            <a:avLst/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851920" y="4077072"/>
            <a:ext cx="648072" cy="5760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572000" y="3789040"/>
            <a:ext cx="648072" cy="57606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364088" y="3573016"/>
            <a:ext cx="648072" cy="57606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156176" y="3284984"/>
            <a:ext cx="648072" cy="57606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020272" y="2996952"/>
            <a:ext cx="648072" cy="57606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884368" y="2780928"/>
            <a:ext cx="648072" cy="57606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332656"/>
            <a:ext cx="48463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Выбери нотку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050" name="AutoShape 2" descr="https://flomaster.club/uploads/posts/2023-01/1674075387_flomaster-club-p-muzikalnii-klyuch-risunok-instagram-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AutoShape 8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8" name="AutoShape 10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0" name="AutoShape 12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2" name="AutoShape 14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6" name="Picture 18" descr="https://klass.market/uploadedFiles/eshopimages/big/noty_kartinki_6_0600592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4149080"/>
            <a:ext cx="2870307" cy="2448272"/>
          </a:xfrm>
          <a:prstGeom prst="rect">
            <a:avLst/>
          </a:prstGeom>
          <a:noFill/>
        </p:spPr>
      </p:pic>
      <p:pic>
        <p:nvPicPr>
          <p:cNvPr id="2068" name="Picture 20" descr="https://i.pinimg.com/originals/f9/79/19/f979198a159195afe5fc50c193135895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02291" y="-243408"/>
            <a:ext cx="3541709" cy="2520280"/>
          </a:xfrm>
          <a:prstGeom prst="rect">
            <a:avLst/>
          </a:prstGeom>
          <a:noFill/>
        </p:spPr>
      </p:pic>
      <p:sp>
        <p:nvSpPr>
          <p:cNvPr id="2070" name="AutoShape 22" descr="https://tattooinfo.ru/800/600/https/i0.wp.com/textman.ru/wp-content/uploads/2018/11/29916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2" name="AutoShape 24" descr="https://tattooinfo.ru/800/600/https/i0.wp.com/textman.ru/wp-content/uploads/2018/11/29916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4" name="AutoShape 26" descr="https://tattooinfo.ru/800/600/https/i0.wp.com/textman.ru/wp-content/uploads/2018/11/29916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6" name="AutoShape 28" descr="https://tattooinfo.ru/800/600/https/i0.wp.com/textman.ru/wp-content/uploads/2018/11/29916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" name="Picture 22" descr="http://cdn2.static1-sima-land.com/items/662846/0/700-nw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99792" y="1052736"/>
            <a:ext cx="4608512" cy="4608512"/>
          </a:xfrm>
          <a:prstGeom prst="rect">
            <a:avLst/>
          </a:prstGeom>
          <a:noFill/>
        </p:spPr>
      </p:pic>
      <p:pic>
        <p:nvPicPr>
          <p:cNvPr id="26" name="Picture 2" descr="https://printonic.ru/uploads/images/2016/05/11/.tmb/thumb_img_573336ffef6c4_resize_900_5000.jp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5993904"/>
            <a:ext cx="859923" cy="8640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29004414"/>
      </p:ext>
    </p:extLst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терем.jpg"/>
          <p:cNvPicPr>
            <a:picLocks noChangeAspect="1" noChangeArrowheads="1"/>
          </p:cNvPicPr>
          <p:nvPr/>
        </p:nvPicPr>
        <p:blipFill>
          <a:blip r:embed="rId2" cstate="print"/>
          <a:srcRect l="11133" r="138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bukur-lytmdou17.edumsko.ru/uploads/35200/35111/section/749243/.thumbs/0001-001-.jpg?1538579008179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324544" y="0"/>
            <a:ext cx="972108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0859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youtubeforkids.ru/wp-content/uploads/2016/07/vesyolye-notki-8212-7-seriya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55574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8" name="Picture 30" descr="https://polinka.top/uploads/posts/2023-05/1683998114_polinka-top-p-notnii-stan-s-notami-dlya-detei-kartinki-k-57.jpg"/>
          <p:cNvPicPr>
            <a:picLocks noChangeAspect="1" noChangeArrowheads="1"/>
          </p:cNvPicPr>
          <p:nvPr/>
        </p:nvPicPr>
        <p:blipFill>
          <a:blip r:embed="rId2" cstate="print"/>
          <a:srcRect l="2688"/>
          <a:stretch>
            <a:fillRect/>
          </a:stretch>
        </p:blipFill>
        <p:spPr bwMode="auto">
          <a:xfrm>
            <a:off x="0" y="1124744"/>
            <a:ext cx="9144000" cy="4320480"/>
          </a:xfrm>
          <a:prstGeom prst="rect">
            <a:avLst/>
          </a:prstGeom>
          <a:noFill/>
        </p:spPr>
      </p:pic>
      <p:sp>
        <p:nvSpPr>
          <p:cNvPr id="3" name="Овал 2">
            <a:hlinkClick r:id="rId3" action="ppaction://hlinksldjump"/>
          </p:cNvPr>
          <p:cNvSpPr/>
          <p:nvPr/>
        </p:nvSpPr>
        <p:spPr>
          <a:xfrm>
            <a:off x="1835696" y="4653136"/>
            <a:ext cx="648072" cy="5760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вал 3">
            <a:hlinkClick r:id="rId4" action="ppaction://hlinksldjump"/>
          </p:cNvPr>
          <p:cNvSpPr/>
          <p:nvPr/>
        </p:nvSpPr>
        <p:spPr>
          <a:xfrm>
            <a:off x="2555776" y="4365104"/>
            <a:ext cx="648072" cy="576064"/>
          </a:xfrm>
          <a:prstGeom prst="ellipse">
            <a:avLst/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hlinkClick r:id="rId5" action="ppaction://hlinksldjump"/>
          </p:cNvPr>
          <p:cNvSpPr/>
          <p:nvPr/>
        </p:nvSpPr>
        <p:spPr>
          <a:xfrm>
            <a:off x="3275856" y="4077072"/>
            <a:ext cx="648072" cy="5760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995936" y="3789040"/>
            <a:ext cx="648072" cy="57606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788024" y="3573016"/>
            <a:ext cx="648072" cy="57606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hlinkClick r:id="rId6" action="ppaction://hlinksldjump"/>
          </p:cNvPr>
          <p:cNvSpPr/>
          <p:nvPr/>
        </p:nvSpPr>
        <p:spPr>
          <a:xfrm>
            <a:off x="5508104" y="3284984"/>
            <a:ext cx="648072" cy="57606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hlinkClick r:id="rId7" action="ppaction://hlinksldjump"/>
          </p:cNvPr>
          <p:cNvSpPr/>
          <p:nvPr/>
        </p:nvSpPr>
        <p:spPr>
          <a:xfrm>
            <a:off x="6228184" y="2996952"/>
            <a:ext cx="648072" cy="57606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hlinkClick r:id="rId8" action="ppaction://hlinksldjump"/>
          </p:cNvPr>
          <p:cNvSpPr/>
          <p:nvPr/>
        </p:nvSpPr>
        <p:spPr>
          <a:xfrm>
            <a:off x="6948264" y="2780928"/>
            <a:ext cx="648072" cy="57606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332656"/>
            <a:ext cx="48463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Выбери нотку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050" name="AutoShape 2" descr="https://flomaster.club/uploads/posts/2023-01/1674075387_flomaster-club-p-muzikalnii-klyuch-risunok-instagram-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AutoShape 8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8" name="AutoShape 10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0" name="AutoShape 12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2" name="AutoShape 14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6" name="Picture 18" descr="https://klass.market/uploadedFiles/eshopimages/big/noty_kartinki_6_06005927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80112" y="4149080"/>
            <a:ext cx="2870307" cy="2448272"/>
          </a:xfrm>
          <a:prstGeom prst="rect">
            <a:avLst/>
          </a:prstGeom>
          <a:noFill/>
        </p:spPr>
      </p:pic>
      <p:pic>
        <p:nvPicPr>
          <p:cNvPr id="2068" name="Picture 20" descr="https://i.pinimg.com/originals/f9/79/19/f979198a159195afe5fc50c193135895.pn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02291" y="-243408"/>
            <a:ext cx="3541709" cy="2520280"/>
          </a:xfrm>
          <a:prstGeom prst="rect">
            <a:avLst/>
          </a:prstGeom>
          <a:noFill/>
        </p:spPr>
      </p:pic>
      <p:sp>
        <p:nvSpPr>
          <p:cNvPr id="2070" name="AutoShape 22" descr="https://tattooinfo.ru/800/600/https/i0.wp.com/textman.ru/wp-content/uploads/2018/11/29916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2" name="AutoShape 24" descr="https://tattooinfo.ru/800/600/https/i0.wp.com/textman.ru/wp-content/uploads/2018/11/29916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4" name="AutoShape 26" descr="https://tattooinfo.ru/800/600/https/i0.wp.com/textman.ru/wp-content/uploads/2018/11/29916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6" name="AutoShape 28" descr="https://tattooinfo.ru/800/600/https/i0.wp.com/textman.ru/wp-content/uploads/2018/11/29916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8316416" y="2276872"/>
            <a:ext cx="648072" cy="57606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7596336" y="2492896"/>
            <a:ext cx="648072" cy="576064"/>
          </a:xfrm>
          <a:prstGeom prst="ellipse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9004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27" grpId="0" animBg="1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8" name="Picture 30" descr="https://polinka.top/uploads/posts/2023-05/1683998114_polinka-top-p-notnii-stan-s-notami-dlya-detei-kartinki-k-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24744"/>
            <a:ext cx="8676456" cy="4320480"/>
          </a:xfrm>
          <a:prstGeom prst="rect">
            <a:avLst/>
          </a:prstGeom>
          <a:noFill/>
        </p:spPr>
      </p:pic>
      <p:sp>
        <p:nvSpPr>
          <p:cNvPr id="3" name="Овал 2"/>
          <p:cNvSpPr/>
          <p:nvPr/>
        </p:nvSpPr>
        <p:spPr>
          <a:xfrm>
            <a:off x="2267744" y="4653136"/>
            <a:ext cx="648072" cy="5760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059832" y="4365104"/>
            <a:ext cx="648072" cy="576064"/>
          </a:xfrm>
          <a:prstGeom prst="ellipse">
            <a:avLst/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851920" y="4077072"/>
            <a:ext cx="648072" cy="5760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572000" y="3789040"/>
            <a:ext cx="648072" cy="57606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364088" y="3573016"/>
            <a:ext cx="648072" cy="57606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156176" y="3284984"/>
            <a:ext cx="648072" cy="57606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020272" y="2996952"/>
            <a:ext cx="648072" cy="57606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884368" y="2780928"/>
            <a:ext cx="648072" cy="57606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332656"/>
            <a:ext cx="48463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Выбери нотку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050" name="AutoShape 2" descr="https://flomaster.club/uploads/posts/2023-01/1674075387_flomaster-club-p-muzikalnii-klyuch-risunok-instagram-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AutoShape 8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8" name="AutoShape 10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0" name="AutoShape 12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2" name="AutoShape 14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6" name="Picture 18" descr="https://klass.market/uploadedFiles/eshopimages/big/noty_kartinki_6_0600592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4149080"/>
            <a:ext cx="2870307" cy="2448272"/>
          </a:xfrm>
          <a:prstGeom prst="rect">
            <a:avLst/>
          </a:prstGeom>
          <a:noFill/>
        </p:spPr>
      </p:pic>
      <p:pic>
        <p:nvPicPr>
          <p:cNvPr id="2068" name="Picture 20" descr="https://i.pinimg.com/originals/f9/79/19/f979198a159195afe5fc50c193135895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02291" y="-243408"/>
            <a:ext cx="3541709" cy="2520280"/>
          </a:xfrm>
          <a:prstGeom prst="rect">
            <a:avLst/>
          </a:prstGeom>
          <a:noFill/>
        </p:spPr>
      </p:pic>
      <p:sp>
        <p:nvSpPr>
          <p:cNvPr id="2070" name="AutoShape 22" descr="https://tattooinfo.ru/800/600/https/i0.wp.com/textman.ru/wp-content/uploads/2018/11/29916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2" name="AutoShape 24" descr="https://tattooinfo.ru/800/600/https/i0.wp.com/textman.ru/wp-content/uploads/2018/11/29916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4" name="AutoShape 26" descr="https://tattooinfo.ru/800/600/https/i0.wp.com/textman.ru/wp-content/uploads/2018/11/29916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6" name="AutoShape 28" descr="https://tattooinfo.ru/800/600/https/i0.wp.com/textman.ru/wp-content/uploads/2018/11/29916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" name="Picture 20" descr="https://polinka.top/uploads/posts/2023-05/1683896787_polinka-top-p-lyagushka-iz-skazki-teremok-kartinki-dlya-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15816" y="836712"/>
            <a:ext cx="2901135" cy="5184576"/>
          </a:xfrm>
          <a:prstGeom prst="rect">
            <a:avLst/>
          </a:prstGeom>
          <a:noFill/>
        </p:spPr>
      </p:pic>
      <p:pic>
        <p:nvPicPr>
          <p:cNvPr id="21506" name="Picture 2" descr="https://printonic.ru/uploads/images/2016/05/11/.tmb/thumb_img_573336ffef6c4_resize_900_5000.jp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5993904"/>
            <a:ext cx="859923" cy="8640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29004414"/>
      </p:ext>
    </p:extLst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8" name="Picture 30" descr="https://polinka.top/uploads/posts/2023-05/1683998114_polinka-top-p-notnii-stan-s-notami-dlya-detei-kartinki-k-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24744"/>
            <a:ext cx="8676456" cy="4320480"/>
          </a:xfrm>
          <a:prstGeom prst="rect">
            <a:avLst/>
          </a:prstGeom>
          <a:noFill/>
        </p:spPr>
      </p:pic>
      <p:sp>
        <p:nvSpPr>
          <p:cNvPr id="3" name="Овал 2"/>
          <p:cNvSpPr/>
          <p:nvPr/>
        </p:nvSpPr>
        <p:spPr>
          <a:xfrm>
            <a:off x="2267744" y="4653136"/>
            <a:ext cx="648072" cy="5760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059832" y="4365104"/>
            <a:ext cx="648072" cy="576064"/>
          </a:xfrm>
          <a:prstGeom prst="ellipse">
            <a:avLst/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851920" y="4077072"/>
            <a:ext cx="648072" cy="5760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572000" y="3789040"/>
            <a:ext cx="648072" cy="57606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364088" y="3573016"/>
            <a:ext cx="648072" cy="57606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156176" y="3284984"/>
            <a:ext cx="648072" cy="57606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020272" y="2996952"/>
            <a:ext cx="648072" cy="57606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884368" y="2780928"/>
            <a:ext cx="648072" cy="57606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332656"/>
            <a:ext cx="48463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Выбери нотку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050" name="AutoShape 2" descr="https://flomaster.club/uploads/posts/2023-01/1674075387_flomaster-club-p-muzikalnii-klyuch-risunok-instagram-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AutoShape 8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8" name="AutoShape 10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0" name="AutoShape 12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2" name="AutoShape 14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6" name="Picture 18" descr="https://klass.market/uploadedFiles/eshopimages/big/noty_kartinki_6_0600592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4149080"/>
            <a:ext cx="2870307" cy="2448272"/>
          </a:xfrm>
          <a:prstGeom prst="rect">
            <a:avLst/>
          </a:prstGeom>
          <a:noFill/>
        </p:spPr>
      </p:pic>
      <p:pic>
        <p:nvPicPr>
          <p:cNvPr id="2068" name="Picture 20" descr="https://i.pinimg.com/originals/f9/79/19/f979198a159195afe5fc50c193135895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02291" y="-243408"/>
            <a:ext cx="3541709" cy="2520280"/>
          </a:xfrm>
          <a:prstGeom prst="rect">
            <a:avLst/>
          </a:prstGeom>
          <a:noFill/>
        </p:spPr>
      </p:pic>
      <p:sp>
        <p:nvSpPr>
          <p:cNvPr id="2070" name="AutoShape 22" descr="https://tattooinfo.ru/800/600/https/i0.wp.com/textman.ru/wp-content/uploads/2018/11/29916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2" name="AutoShape 24" descr="https://tattooinfo.ru/800/600/https/i0.wp.com/textman.ru/wp-content/uploads/2018/11/29916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4" name="AutoShape 26" descr="https://tattooinfo.ru/800/600/https/i0.wp.com/textman.ru/wp-content/uploads/2018/11/29916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6" name="AutoShape 28" descr="https://tattooinfo.ru/800/600/https/i0.wp.com/textman.ru/wp-content/uploads/2018/11/29916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" name="Picture 12" descr="https://cdn2.static1-sima-land.com/items/3788040/0/700-nw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3768" y="980728"/>
            <a:ext cx="4608512" cy="4608512"/>
          </a:xfrm>
          <a:prstGeom prst="rect">
            <a:avLst/>
          </a:prstGeom>
          <a:noFill/>
        </p:spPr>
      </p:pic>
      <p:pic>
        <p:nvPicPr>
          <p:cNvPr id="27" name="Picture 2" descr="https://printonic.ru/uploads/images/2016/05/11/.tmb/thumb_img_573336ffef6c4_resize_900_5000.jp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5993904"/>
            <a:ext cx="859923" cy="8640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29004414"/>
      </p:ext>
    </p:extLst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8" name="Picture 30" descr="https://polinka.top/uploads/posts/2023-05/1683998114_polinka-top-p-notnii-stan-s-notami-dlya-detei-kartinki-k-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24744"/>
            <a:ext cx="8676456" cy="4320480"/>
          </a:xfrm>
          <a:prstGeom prst="rect">
            <a:avLst/>
          </a:prstGeom>
          <a:noFill/>
        </p:spPr>
      </p:pic>
      <p:sp>
        <p:nvSpPr>
          <p:cNvPr id="3" name="Овал 2"/>
          <p:cNvSpPr/>
          <p:nvPr/>
        </p:nvSpPr>
        <p:spPr>
          <a:xfrm>
            <a:off x="2267744" y="4653136"/>
            <a:ext cx="648072" cy="5760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059832" y="4365104"/>
            <a:ext cx="648072" cy="576064"/>
          </a:xfrm>
          <a:prstGeom prst="ellipse">
            <a:avLst/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851920" y="4077072"/>
            <a:ext cx="648072" cy="5760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572000" y="3789040"/>
            <a:ext cx="648072" cy="57606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364088" y="3573016"/>
            <a:ext cx="648072" cy="57606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156176" y="3284984"/>
            <a:ext cx="648072" cy="57606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020272" y="2996952"/>
            <a:ext cx="648072" cy="57606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884368" y="2780928"/>
            <a:ext cx="648072" cy="57606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332656"/>
            <a:ext cx="48463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Выбери нотку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050" name="AutoShape 2" descr="https://flomaster.club/uploads/posts/2023-01/1674075387_flomaster-club-p-muzikalnii-klyuch-risunok-instagram-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AutoShape 8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8" name="AutoShape 10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0" name="AutoShape 12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2" name="AutoShape 14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6" name="Picture 18" descr="https://klass.market/uploadedFiles/eshopimages/big/noty_kartinki_6_0600592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4149080"/>
            <a:ext cx="2870307" cy="2448272"/>
          </a:xfrm>
          <a:prstGeom prst="rect">
            <a:avLst/>
          </a:prstGeom>
          <a:noFill/>
        </p:spPr>
      </p:pic>
      <p:pic>
        <p:nvPicPr>
          <p:cNvPr id="2068" name="Picture 20" descr="https://i.pinimg.com/originals/f9/79/19/f979198a159195afe5fc50c193135895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02291" y="-243408"/>
            <a:ext cx="3541709" cy="2520280"/>
          </a:xfrm>
          <a:prstGeom prst="rect">
            <a:avLst/>
          </a:prstGeom>
          <a:noFill/>
        </p:spPr>
      </p:pic>
      <p:sp>
        <p:nvSpPr>
          <p:cNvPr id="2070" name="AutoShape 22" descr="https://tattooinfo.ru/800/600/https/i0.wp.com/textman.ru/wp-content/uploads/2018/11/29916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2" name="AutoShape 24" descr="https://tattooinfo.ru/800/600/https/i0.wp.com/textman.ru/wp-content/uploads/2018/11/29916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4" name="AutoShape 26" descr="https://tattooinfo.ru/800/600/https/i0.wp.com/textman.ru/wp-content/uploads/2018/11/29916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6" name="AutoShape 28" descr="https://tattooinfo.ru/800/600/https/i0.wp.com/textman.ru/wp-content/uploads/2018/11/29916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" name="Picture 10" descr="https://ridero.ru/books/chto_takoe_dobrota/image/5c5ebcbb69a1890600d55f5f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889" r="26127"/>
          <a:stretch>
            <a:fillRect/>
          </a:stretch>
        </p:blipFill>
        <p:spPr bwMode="auto">
          <a:xfrm>
            <a:off x="2123728" y="548680"/>
            <a:ext cx="5184576" cy="5184576"/>
          </a:xfrm>
          <a:prstGeom prst="rect">
            <a:avLst/>
          </a:prstGeom>
          <a:noFill/>
        </p:spPr>
      </p:pic>
      <p:pic>
        <p:nvPicPr>
          <p:cNvPr id="27" name="Picture 2" descr="https://printonic.ru/uploads/images/2016/05/11/.tmb/thumb_img_573336ffef6c4_resize_900_5000.jp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5993904"/>
            <a:ext cx="859923" cy="8640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29004414"/>
      </p:ext>
    </p:extLst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8" name="Picture 30" descr="https://polinka.top/uploads/posts/2023-05/1683998114_polinka-top-p-notnii-stan-s-notami-dlya-detei-kartinki-k-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24744"/>
            <a:ext cx="8676456" cy="4320480"/>
          </a:xfrm>
          <a:prstGeom prst="rect">
            <a:avLst/>
          </a:prstGeom>
          <a:noFill/>
        </p:spPr>
      </p:pic>
      <p:sp>
        <p:nvSpPr>
          <p:cNvPr id="3" name="Овал 2"/>
          <p:cNvSpPr/>
          <p:nvPr/>
        </p:nvSpPr>
        <p:spPr>
          <a:xfrm>
            <a:off x="2267744" y="4653136"/>
            <a:ext cx="648072" cy="5760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059832" y="4365104"/>
            <a:ext cx="648072" cy="576064"/>
          </a:xfrm>
          <a:prstGeom prst="ellipse">
            <a:avLst/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851920" y="4077072"/>
            <a:ext cx="648072" cy="5760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572000" y="3789040"/>
            <a:ext cx="648072" cy="57606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364088" y="3573016"/>
            <a:ext cx="648072" cy="57606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156176" y="3284984"/>
            <a:ext cx="648072" cy="57606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020272" y="2996952"/>
            <a:ext cx="648072" cy="57606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884368" y="2780928"/>
            <a:ext cx="648072" cy="57606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332656"/>
            <a:ext cx="48463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Выбери нотку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050" name="AutoShape 2" descr="https://flomaster.club/uploads/posts/2023-01/1674075387_flomaster-club-p-muzikalnii-klyuch-risunok-instagram-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AutoShape 8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8" name="AutoShape 10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0" name="AutoShape 12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2" name="AutoShape 14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6" name="Picture 18" descr="https://klass.market/uploadedFiles/eshopimages/big/noty_kartinki_6_0600592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4149080"/>
            <a:ext cx="2870307" cy="2448272"/>
          </a:xfrm>
          <a:prstGeom prst="rect">
            <a:avLst/>
          </a:prstGeom>
          <a:noFill/>
        </p:spPr>
      </p:pic>
      <p:pic>
        <p:nvPicPr>
          <p:cNvPr id="2068" name="Picture 20" descr="https://i.pinimg.com/originals/f9/79/19/f979198a159195afe5fc50c193135895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02291" y="-243408"/>
            <a:ext cx="3541709" cy="2520280"/>
          </a:xfrm>
          <a:prstGeom prst="rect">
            <a:avLst/>
          </a:prstGeom>
          <a:noFill/>
        </p:spPr>
      </p:pic>
      <p:sp>
        <p:nvSpPr>
          <p:cNvPr id="2070" name="AutoShape 22" descr="https://tattooinfo.ru/800/600/https/i0.wp.com/textman.ru/wp-content/uploads/2018/11/29916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2" name="AutoShape 24" descr="https://tattooinfo.ru/800/600/https/i0.wp.com/textman.ru/wp-content/uploads/2018/11/29916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4" name="AutoShape 26" descr="https://tattooinfo.ru/800/600/https/i0.wp.com/textman.ru/wp-content/uploads/2018/11/29916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6" name="AutoShape 28" descr="https://tattooinfo.ru/800/600/https/i0.wp.com/textman.ru/wp-content/uploads/2018/11/29916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" name="Picture 18" descr="https://avatars.mds.yandex.net/get-mpic/5220415/img_id5602572614130414569.jpeg/ori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5856" y="764704"/>
            <a:ext cx="3282225" cy="5040560"/>
          </a:xfrm>
          <a:prstGeom prst="rect">
            <a:avLst/>
          </a:prstGeom>
          <a:noFill/>
        </p:spPr>
      </p:pic>
      <p:pic>
        <p:nvPicPr>
          <p:cNvPr id="26" name="Picture 2" descr="https://printonic.ru/uploads/images/2016/05/11/.tmb/thumb_img_573336ffef6c4_resize_900_5000.jp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5993904"/>
            <a:ext cx="859923" cy="8640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29004414"/>
      </p:ext>
    </p:extLst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8" name="Picture 30" descr="https://polinka.top/uploads/posts/2023-05/1683998114_polinka-top-p-notnii-stan-s-notami-dlya-detei-kartinki-k-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24744"/>
            <a:ext cx="8676456" cy="4320480"/>
          </a:xfrm>
          <a:prstGeom prst="rect">
            <a:avLst/>
          </a:prstGeom>
          <a:noFill/>
        </p:spPr>
      </p:pic>
      <p:sp>
        <p:nvSpPr>
          <p:cNvPr id="3" name="Овал 2"/>
          <p:cNvSpPr/>
          <p:nvPr/>
        </p:nvSpPr>
        <p:spPr>
          <a:xfrm>
            <a:off x="2267744" y="4653136"/>
            <a:ext cx="648072" cy="5760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059832" y="4365104"/>
            <a:ext cx="648072" cy="576064"/>
          </a:xfrm>
          <a:prstGeom prst="ellipse">
            <a:avLst/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851920" y="4077072"/>
            <a:ext cx="648072" cy="5760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572000" y="3789040"/>
            <a:ext cx="648072" cy="57606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364088" y="3573016"/>
            <a:ext cx="648072" cy="57606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156176" y="3284984"/>
            <a:ext cx="648072" cy="57606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020272" y="2996952"/>
            <a:ext cx="648072" cy="57606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884368" y="2780928"/>
            <a:ext cx="648072" cy="57606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332656"/>
            <a:ext cx="48463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Выбери нотку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050" name="AutoShape 2" descr="https://flomaster.club/uploads/posts/2023-01/1674075387_flomaster-club-p-muzikalnii-klyuch-risunok-instagram-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AutoShape 8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8" name="AutoShape 10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0" name="AutoShape 12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2" name="AutoShape 14" descr="https://ae04.alicdn.com/kf/S70330131f46945b185b851fd21168a72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6" name="Picture 18" descr="https://klass.market/uploadedFiles/eshopimages/big/noty_kartinki_6_0600592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4149080"/>
            <a:ext cx="2870307" cy="2448272"/>
          </a:xfrm>
          <a:prstGeom prst="rect">
            <a:avLst/>
          </a:prstGeom>
          <a:noFill/>
        </p:spPr>
      </p:pic>
      <p:pic>
        <p:nvPicPr>
          <p:cNvPr id="2068" name="Picture 20" descr="https://i.pinimg.com/originals/f9/79/19/f979198a159195afe5fc50c193135895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02291" y="-243408"/>
            <a:ext cx="3541709" cy="2520280"/>
          </a:xfrm>
          <a:prstGeom prst="rect">
            <a:avLst/>
          </a:prstGeom>
          <a:noFill/>
        </p:spPr>
      </p:pic>
      <p:sp>
        <p:nvSpPr>
          <p:cNvPr id="2070" name="AutoShape 22" descr="https://tattooinfo.ru/800/600/https/i0.wp.com/textman.ru/wp-content/uploads/2018/11/29916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2" name="AutoShape 24" descr="https://tattooinfo.ru/800/600/https/i0.wp.com/textman.ru/wp-content/uploads/2018/11/29916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4" name="AutoShape 26" descr="https://tattooinfo.ru/800/600/https/i0.wp.com/textman.ru/wp-content/uploads/2018/11/29916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6" name="AutoShape 28" descr="https://tattooinfo.ru/800/600/https/i0.wp.com/textman.ru/wp-content/uploads/2018/11/29916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" name="Picture 16" descr="https://dou-shkola.ru/IMG/arton3214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3648" y="1124744"/>
            <a:ext cx="6699531" cy="4752528"/>
          </a:xfrm>
          <a:prstGeom prst="rect">
            <a:avLst/>
          </a:prstGeom>
          <a:noFill/>
        </p:spPr>
      </p:pic>
      <p:pic>
        <p:nvPicPr>
          <p:cNvPr id="26" name="Picture 2" descr="https://printonic.ru/uploads/images/2016/05/11/.tmb/thumb_img_573336ffef6c4_resize_900_5000.jp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5993904"/>
            <a:ext cx="859923" cy="8640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29004414"/>
      </p:ext>
    </p:extLst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19</Words>
  <Application>Microsoft Office PowerPoint</Application>
  <PresentationFormat>Экран (4:3)</PresentationFormat>
  <Paragraphs>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«Найди себе роль»  музыкальный руководитель Маурина Э.И. МБДОУ детский сад № 22 «Колобок» г. Павлово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«Музыкальный  теремок»</dc:title>
  <dc:creator>Детсад</dc:creator>
  <cp:lastModifiedBy>Пользователь Windows</cp:lastModifiedBy>
  <cp:revision>25</cp:revision>
  <dcterms:created xsi:type="dcterms:W3CDTF">2019-02-21T09:47:06Z</dcterms:created>
  <dcterms:modified xsi:type="dcterms:W3CDTF">2023-11-26T18:46:25Z</dcterms:modified>
</cp:coreProperties>
</file>