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1" r:id="rId5"/>
    <p:sldId id="260" r:id="rId6"/>
    <p:sldId id="262" r:id="rId7"/>
    <p:sldId id="258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2272B-5250-467C-A8B9-13F66AFBE861}" type="datetimeFigureOut">
              <a:rPr lang="ru-RU" smtClean="0"/>
              <a:t>19.11.2023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6A7D9-174D-4715-88CD-0E92B84688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86;&#1077;%20&#1079;&#1085;&#1072;&#1082;&#1086;&#1084;&#1089;&#1090;&#1074;&#1086;\Pesnya_lvenka_i_cherepahi_minus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86;&#1077;%20&#1079;&#1085;&#1072;&#1082;&#1086;&#1084;&#1089;&#1090;&#1074;&#1086;\Buratino_minus.mp3" TargetMode="Externa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2;&#1072;&#1090;&#1077;&#1075;&#1086;&#1088;&#1080;&#1103;1\&#1084;&#1091;&#1079;&#1099;&#1082;&#1072;&#1083;&#1100;&#1085;&#1086;&#1077;%20&#1079;&#1085;&#1072;&#1082;&#1086;&#1084;&#1089;&#1090;&#1074;&#1086;\v_trave_sidel_kuznechik_minus.mp3" TargetMode="Externa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2;&#1072;&#1090;&#1077;&#1075;&#1086;&#1088;&#1080;&#1103;1\&#1084;&#1091;&#1079;&#1099;&#1082;&#1072;&#1083;&#1100;&#1085;&#1086;&#1077;%20&#1079;&#1085;&#1072;&#1082;&#1086;&#1084;&#1089;&#1090;&#1074;&#1086;\luch_solnca_zolotogo_minus.mp3" TargetMode="Externa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E:\&#1082;&#1072;&#1090;&#1077;&#1075;&#1086;&#1088;&#1080;&#1103;1\&#1084;&#1091;&#1079;&#1099;&#1082;&#1072;&#1083;&#1100;&#1085;&#1086;&#1077;%20&#1079;&#1085;&#1072;&#1082;&#1086;&#1084;&#1089;&#1090;&#1074;&#1086;\veter_peremen_minus1.mp3" TargetMode="Externa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E:\&#1082;&#1072;&#1090;&#1077;&#1075;&#1086;&#1088;&#1080;&#1103;1\&#1084;&#1091;&#1079;&#1099;&#1082;&#1072;&#1083;&#1100;&#1085;&#1086;&#1077;%20&#1079;&#1085;&#1072;&#1082;&#1086;&#1084;&#1089;&#1090;&#1074;&#1086;\v_trave_sidel_kuznechik_minus.mp3" TargetMode="Externa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pixy.org/src/568/568645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548680"/>
            <a:ext cx="6624736" cy="1470025"/>
          </a:xfrm>
          <a:solidFill>
            <a:srgbClr val="002060"/>
          </a:solidFill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Музыкальное знакомство 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lovnet.ru/wp-content/uploads/2019/03/6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55976" cy="3622024"/>
          </a:xfrm>
          <a:prstGeom prst="rect">
            <a:avLst/>
          </a:prstGeom>
          <a:noFill/>
        </p:spPr>
      </p:pic>
      <p:pic>
        <p:nvPicPr>
          <p:cNvPr id="14340" name="Picture 4" descr="https://main-cdn.sbermegamarket.ru/big2/hlr-system/1574328415/100023345936b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3968" y="0"/>
            <a:ext cx="4860032" cy="3645024"/>
          </a:xfrm>
          <a:prstGeom prst="rect">
            <a:avLst/>
          </a:prstGeom>
          <a:noFill/>
        </p:spPr>
      </p:pic>
      <p:pic>
        <p:nvPicPr>
          <p:cNvPr id="14342" name="Picture 6" descr="https://i.ytimg.com/vi/Yeshi980iMY/maxresdefault.jpg"/>
          <p:cNvPicPr>
            <a:picLocks noChangeAspect="1" noChangeArrowheads="1"/>
          </p:cNvPicPr>
          <p:nvPr/>
        </p:nvPicPr>
        <p:blipFill>
          <a:blip r:embed="rId5" cstate="print"/>
          <a:srcRect l="12403" r="11407"/>
          <a:stretch>
            <a:fillRect/>
          </a:stretch>
        </p:blipFill>
        <p:spPr bwMode="auto">
          <a:xfrm>
            <a:off x="0" y="3645024"/>
            <a:ext cx="4351915" cy="3212976"/>
          </a:xfrm>
          <a:prstGeom prst="rect">
            <a:avLst/>
          </a:prstGeom>
          <a:noFill/>
        </p:spPr>
      </p:pic>
      <p:pic>
        <p:nvPicPr>
          <p:cNvPr id="14344" name="Picture 8" descr="https://avatars.mds.yandex.net/i?id=b821b53c292a681088fbd857b61c933e_l-9856531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3645024"/>
            <a:ext cx="4860032" cy="3264340"/>
          </a:xfrm>
          <a:prstGeom prst="rect">
            <a:avLst/>
          </a:prstGeom>
          <a:noFill/>
        </p:spPr>
      </p:pic>
      <p:pic>
        <p:nvPicPr>
          <p:cNvPr id="9" name="Pesnya_lvenka_i_cherepahi_minu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3995936" y="3284984"/>
            <a:ext cx="800472" cy="800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194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avatars.dzeninfra.ru/get-zen_doc/9711415/pub_64838c2d7fe12d17f1df5a25_64838d2e9506570f87e2bcc4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13139" cy="6858000"/>
          </a:xfrm>
          <a:prstGeom prst="rect">
            <a:avLst/>
          </a:prstGeom>
          <a:noFill/>
        </p:spPr>
      </p:pic>
      <p:pic>
        <p:nvPicPr>
          <p:cNvPr id="7" name="Buratino_minu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211960" y="3140968"/>
            <a:ext cx="800472" cy="8004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55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https://ruramps4d.ru/wp-content/uploads/2/3/0/230b007b8f4c1e6958bea8d22f90fee8.jpeg"/>
          <p:cNvPicPr>
            <a:picLocks noChangeAspect="1" noChangeArrowheads="1"/>
          </p:cNvPicPr>
          <p:nvPr/>
        </p:nvPicPr>
        <p:blipFill>
          <a:blip r:embed="rId3" cstate="print"/>
          <a:srcRect l="5901" t="10101" r="511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v_trave_sidel_kuznechik_minus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067944" y="3358332"/>
            <a:ext cx="656456" cy="656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8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2" name="Picture 4" descr="https://memorado.ru/wp-content/uploads/4/c/5/4c525f14cb55d67af99d2a214770cdc7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luch_solnca_zolotogo_minus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138612" y="3429000"/>
            <a:ext cx="585788" cy="5857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s://shareslide.ru/img/thumbs/8e186b77b0ff334cf8f747ad2db901eb-800x.jpg"/>
          <p:cNvPicPr>
            <a:picLocks noChangeAspect="1" noChangeArrowheads="1"/>
          </p:cNvPicPr>
          <p:nvPr/>
        </p:nvPicPr>
        <p:blipFill>
          <a:blip r:embed="rId3" cstate="print"/>
          <a:srcRect l="3538" t="14300" r="3538" b="3801"/>
          <a:stretch>
            <a:fillRect/>
          </a:stretch>
        </p:blipFill>
        <p:spPr bwMode="auto">
          <a:xfrm>
            <a:off x="-1" y="0"/>
            <a:ext cx="9218063" cy="6858000"/>
          </a:xfrm>
          <a:prstGeom prst="rect">
            <a:avLst/>
          </a:prstGeom>
          <a:noFill/>
        </p:spPr>
      </p:pic>
      <p:pic>
        <p:nvPicPr>
          <p:cNvPr id="5" name="veter_peremen_minus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139952" y="3140968"/>
            <a:ext cx="728464" cy="728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1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lovnet.ru/wp-content/uploads/2019/03/6-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55976" cy="3622024"/>
          </a:xfrm>
          <a:prstGeom prst="rect">
            <a:avLst/>
          </a:prstGeom>
          <a:noFill/>
        </p:spPr>
      </p:pic>
      <p:pic>
        <p:nvPicPr>
          <p:cNvPr id="14340" name="Picture 4" descr="https://main-cdn.sbermegamarket.ru/big2/hlr-system/1574328415/100023345936b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3016"/>
            <a:ext cx="4427984" cy="3284984"/>
          </a:xfrm>
          <a:prstGeom prst="rect">
            <a:avLst/>
          </a:prstGeom>
          <a:noFill/>
        </p:spPr>
      </p:pic>
      <p:pic>
        <p:nvPicPr>
          <p:cNvPr id="14342" name="Picture 6" descr="https://i.ytimg.com/vi/Yeshi980iMY/maxresdefault.jpg"/>
          <p:cNvPicPr>
            <a:picLocks noChangeAspect="1" noChangeArrowheads="1"/>
          </p:cNvPicPr>
          <p:nvPr/>
        </p:nvPicPr>
        <p:blipFill>
          <a:blip r:embed="rId5" cstate="print"/>
          <a:srcRect l="12403" r="11407"/>
          <a:stretch>
            <a:fillRect/>
          </a:stretch>
        </p:blipFill>
        <p:spPr bwMode="auto">
          <a:xfrm>
            <a:off x="4283968" y="0"/>
            <a:ext cx="4860032" cy="3645024"/>
          </a:xfrm>
          <a:prstGeom prst="rect">
            <a:avLst/>
          </a:prstGeom>
          <a:noFill/>
        </p:spPr>
      </p:pic>
      <p:pic>
        <p:nvPicPr>
          <p:cNvPr id="14344" name="Picture 8" descr="https://avatars.mds.yandex.net/i?id=b821b53c292a681088fbd857b61c933e_l-9856531-images-thumbs&amp;n=1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3593660"/>
            <a:ext cx="4860032" cy="3264340"/>
          </a:xfrm>
          <a:prstGeom prst="rect">
            <a:avLst/>
          </a:prstGeom>
          <a:noFill/>
        </p:spPr>
      </p:pic>
      <p:pic>
        <p:nvPicPr>
          <p:cNvPr id="6" name="v_trave_sidel_kuznechik_minus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4067944" y="3140968"/>
            <a:ext cx="656456" cy="6564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68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</Words>
  <Application>Microsoft Office PowerPoint</Application>
  <PresentationFormat>Экран (4:3)</PresentationFormat>
  <Paragraphs>1</Paragraphs>
  <Slides>7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Музыкальное знакомство 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Музыкальное знакомство </dc:title>
  <dc:creator>Пользователь Windows</dc:creator>
  <cp:lastModifiedBy>Пользователь Windows</cp:lastModifiedBy>
  <cp:revision>2</cp:revision>
  <dcterms:created xsi:type="dcterms:W3CDTF">2023-11-19T17:18:18Z</dcterms:created>
  <dcterms:modified xsi:type="dcterms:W3CDTF">2023-11-19T17:42:37Z</dcterms:modified>
</cp:coreProperties>
</file>