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29"/>
  </p:notesMasterIdLst>
  <p:sldIdLst>
    <p:sldId id="271" r:id="rId5"/>
    <p:sldId id="256" r:id="rId6"/>
    <p:sldId id="288" r:id="rId7"/>
    <p:sldId id="273" r:id="rId8"/>
    <p:sldId id="274" r:id="rId9"/>
    <p:sldId id="257" r:id="rId10"/>
    <p:sldId id="276" r:id="rId11"/>
    <p:sldId id="258" r:id="rId12"/>
    <p:sldId id="277" r:id="rId13"/>
    <p:sldId id="289" r:id="rId14"/>
    <p:sldId id="290" r:id="rId15"/>
    <p:sldId id="292" r:id="rId16"/>
    <p:sldId id="262" r:id="rId17"/>
    <p:sldId id="293" r:id="rId18"/>
    <p:sldId id="264" r:id="rId19"/>
    <p:sldId id="265" r:id="rId20"/>
    <p:sldId id="266" r:id="rId21"/>
    <p:sldId id="267" r:id="rId22"/>
    <p:sldId id="268" r:id="rId23"/>
    <p:sldId id="275" r:id="rId24"/>
    <p:sldId id="279" r:id="rId25"/>
    <p:sldId id="281" r:id="rId26"/>
    <p:sldId id="280" r:id="rId27"/>
    <p:sldId id="282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970F16-BE30-45AB-B641-DE739FAAB898}" type="datetimeFigureOut">
              <a:rPr lang="ru-RU" smtClean="0"/>
              <a:pPr/>
              <a:t>19.01.2017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756529-C1BB-47A0-9D6F-E1E00E8155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2228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xfrm>
            <a:off x="687388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316F2EA6-759A-4F83-9A2E-08FA71EBA102}" type="slidenum">
              <a:rPr lang="ru-RU" sz="1200">
                <a:latin typeface="+mn-lt"/>
                <a:cs typeface="Arial" pitchFamily="34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</a:t>
            </a:fld>
            <a:endParaRPr lang="ru-RU" sz="1200">
              <a:latin typeface="+mn-lt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2.v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3.v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4.v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5.v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6.v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7.v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8.v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3.xml"/><Relationship Id="rId1" Type="http://schemas.openxmlformats.org/officeDocument/2006/relationships/vmlDrawing" Target="../drawings/vmlDrawing10.v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3.xml"/><Relationship Id="rId1" Type="http://schemas.openxmlformats.org/officeDocument/2006/relationships/vmlDrawing" Target="../drawings/vmlDrawing11.v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Master" Target="../slideMasters/slideMaster3.xml"/><Relationship Id="rId1" Type="http://schemas.openxmlformats.org/officeDocument/2006/relationships/vmlDrawing" Target="../drawings/vmlDrawing12.v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Master" Target="../slideMasters/slideMaster3.xml"/><Relationship Id="rId1" Type="http://schemas.openxmlformats.org/officeDocument/2006/relationships/vmlDrawing" Target="../drawings/vmlDrawing13.v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Master" Target="../slideMasters/slideMaster3.xml"/><Relationship Id="rId1" Type="http://schemas.openxmlformats.org/officeDocument/2006/relationships/vmlDrawing" Target="../drawings/vmlDrawing14.v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Master" Target="../slideMasters/slideMaster3.xml"/><Relationship Id="rId1" Type="http://schemas.openxmlformats.org/officeDocument/2006/relationships/vmlDrawing" Target="../drawings/vmlDrawing15.v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Master" Target="../slideMasters/slideMaster3.xml"/><Relationship Id="rId1" Type="http://schemas.openxmlformats.org/officeDocument/2006/relationships/vmlDrawing" Target="../drawings/vmlDrawing16.v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Master" Target="../slideMasters/slideMaster4.xml"/><Relationship Id="rId1" Type="http://schemas.openxmlformats.org/officeDocument/2006/relationships/vmlDrawing" Target="../drawings/vmlDrawing18.v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Master" Target="../slideMasters/slideMaster4.xml"/><Relationship Id="rId1" Type="http://schemas.openxmlformats.org/officeDocument/2006/relationships/vmlDrawing" Target="../drawings/vmlDrawing19.v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Master" Target="../slideMasters/slideMaster4.xml"/><Relationship Id="rId1" Type="http://schemas.openxmlformats.org/officeDocument/2006/relationships/vmlDrawing" Target="../drawings/vmlDrawing20.v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Master" Target="../slideMasters/slideMaster4.xml"/><Relationship Id="rId1" Type="http://schemas.openxmlformats.org/officeDocument/2006/relationships/vmlDrawing" Target="../drawings/vmlDrawing21.v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Master" Target="../slideMasters/slideMaster4.xml"/><Relationship Id="rId1" Type="http://schemas.openxmlformats.org/officeDocument/2006/relationships/vmlDrawing" Target="../drawings/vmlDrawing22.v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Master" Target="../slideMasters/slideMaster4.xml"/><Relationship Id="rId1" Type="http://schemas.openxmlformats.org/officeDocument/2006/relationships/vmlDrawing" Target="../drawings/vmlDrawing23.v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Master" Target="../slideMasters/slideMaster4.xml"/><Relationship Id="rId1" Type="http://schemas.openxmlformats.org/officeDocument/2006/relationships/vmlDrawing" Target="../drawings/vmlDrawing24.v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71D0B2-75BF-4B20-B703-454D984573FB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09602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264E2F-3B85-4544-9F04-11C542A0E417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422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076325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076325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2933F4-F9D5-4B18-A494-816B01B34ADD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50822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30"/>
          <p:cNvSpPr>
            <a:spLocks noChangeShapeType="1"/>
          </p:cNvSpPr>
          <p:nvPr/>
        </p:nvSpPr>
        <p:spPr bwMode="auto">
          <a:xfrm>
            <a:off x="250825" y="6508750"/>
            <a:ext cx="861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Rectangle 39"/>
          <p:cNvSpPr>
            <a:spLocks noChangeArrowheads="1"/>
          </p:cNvSpPr>
          <p:nvPr/>
        </p:nvSpPr>
        <p:spPr bwMode="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AutoShape 40"/>
          <p:cNvSpPr>
            <a:spLocks noChangeArrowheads="1"/>
          </p:cNvSpPr>
          <p:nvPr/>
        </p:nvSpPr>
        <p:spPr bwMode="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AutoShape 41"/>
          <p:cNvSpPr>
            <a:spLocks noChangeArrowheads="1"/>
          </p:cNvSpPr>
          <p:nvPr/>
        </p:nvSpPr>
        <p:spPr bwMode="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Rectangle 29"/>
          <p:cNvSpPr>
            <a:spLocks noChangeArrowheads="1"/>
          </p:cNvSpPr>
          <p:nvPr/>
        </p:nvSpPr>
        <p:spPr bwMode="lt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AutoShape 33"/>
          <p:cNvSpPr>
            <a:spLocks noChangeArrowheads="1"/>
          </p:cNvSpPr>
          <p:nvPr/>
        </p:nvSpPr>
        <p:spPr bwMode="lt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AutoShape 31"/>
          <p:cNvSpPr>
            <a:spLocks noChangeArrowheads="1"/>
          </p:cNvSpPr>
          <p:nvPr/>
        </p:nvSpPr>
        <p:spPr bwMode="lt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AutoShape 43"/>
          <p:cNvSpPr>
            <a:spLocks noChangeArrowheads="1"/>
          </p:cNvSpPr>
          <p:nvPr/>
        </p:nvSpPr>
        <p:spPr bwMode="gray">
          <a:xfrm rot="10800000" flipH="1">
            <a:off x="7604125" y="0"/>
            <a:ext cx="549275" cy="755650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Rectangle 44"/>
          <p:cNvSpPr>
            <a:spLocks noChangeArrowheads="1"/>
          </p:cNvSpPr>
          <p:nvPr/>
        </p:nvSpPr>
        <p:spPr bwMode="gray">
          <a:xfrm>
            <a:off x="3886200" y="0"/>
            <a:ext cx="3825875" cy="75882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6CA5D8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AutoShape 34"/>
          <p:cNvSpPr>
            <a:spLocks noChangeArrowheads="1"/>
          </p:cNvSpPr>
          <p:nvPr/>
        </p:nvSpPr>
        <p:spPr bwMode="gray">
          <a:xfrm rot="10800000" flipH="1">
            <a:off x="7477125" y="0"/>
            <a:ext cx="676275" cy="752475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17" name="Object 49"/>
          <p:cNvGraphicFramePr>
            <a:graphicFrameLocks noChangeAspect="1"/>
          </p:cNvGraphicFramePr>
          <p:nvPr/>
        </p:nvGraphicFramePr>
        <p:xfrm>
          <a:off x="0" y="11113"/>
          <a:ext cx="3910013" cy="3757612"/>
        </p:xfrm>
        <a:graphic>
          <a:graphicData uri="http://schemas.openxmlformats.org/presentationml/2006/ole">
            <p:oleObj spid="_x0000_s2060" name="Image" r:id="rId3" imgW="5320635" imgH="5168254" progId="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8" name="Дата 6"/>
          <p:cNvSpPr>
            <a:spLocks noGrp="1"/>
          </p:cNvSpPr>
          <p:nvPr>
            <p:ph type="dt" sz="half" idx="10"/>
          </p:nvPr>
        </p:nvSpPr>
        <p:spPr>
          <a:xfrm>
            <a:off x="152400" y="64611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66"/>
              </a:solidFill>
            </a:endParaRPr>
          </a:p>
        </p:txBody>
      </p:sp>
      <p:sp>
        <p:nvSpPr>
          <p:cNvPr id="19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5862638" y="64611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66"/>
                </a:solidFill>
              </a:rPr>
              <a:t>Company Logo</a:t>
            </a:r>
          </a:p>
        </p:txBody>
      </p:sp>
      <p:sp>
        <p:nvSpPr>
          <p:cNvPr id="20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7B1F0-4B63-436D-A5B9-E6D02E34C38D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9659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30"/>
          <p:cNvSpPr>
            <a:spLocks noChangeShapeType="1"/>
          </p:cNvSpPr>
          <p:nvPr/>
        </p:nvSpPr>
        <p:spPr bwMode="auto">
          <a:xfrm>
            <a:off x="250825" y="6508750"/>
            <a:ext cx="861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Rectangle 39"/>
          <p:cNvSpPr>
            <a:spLocks noChangeArrowheads="1"/>
          </p:cNvSpPr>
          <p:nvPr/>
        </p:nvSpPr>
        <p:spPr bwMode="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AutoShape 40"/>
          <p:cNvSpPr>
            <a:spLocks noChangeArrowheads="1"/>
          </p:cNvSpPr>
          <p:nvPr/>
        </p:nvSpPr>
        <p:spPr bwMode="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AutoShape 41"/>
          <p:cNvSpPr>
            <a:spLocks noChangeArrowheads="1"/>
          </p:cNvSpPr>
          <p:nvPr/>
        </p:nvSpPr>
        <p:spPr bwMode="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Rectangle 29"/>
          <p:cNvSpPr>
            <a:spLocks noChangeArrowheads="1"/>
          </p:cNvSpPr>
          <p:nvPr/>
        </p:nvSpPr>
        <p:spPr bwMode="lt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AutoShape 33"/>
          <p:cNvSpPr>
            <a:spLocks noChangeArrowheads="1"/>
          </p:cNvSpPr>
          <p:nvPr/>
        </p:nvSpPr>
        <p:spPr bwMode="lt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AutoShape 31"/>
          <p:cNvSpPr>
            <a:spLocks noChangeArrowheads="1"/>
          </p:cNvSpPr>
          <p:nvPr/>
        </p:nvSpPr>
        <p:spPr bwMode="lt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AutoShape 43"/>
          <p:cNvSpPr>
            <a:spLocks noChangeArrowheads="1"/>
          </p:cNvSpPr>
          <p:nvPr/>
        </p:nvSpPr>
        <p:spPr bwMode="gray">
          <a:xfrm rot="10800000" flipH="1">
            <a:off x="7604125" y="0"/>
            <a:ext cx="549275" cy="755650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Rectangle 44"/>
          <p:cNvSpPr>
            <a:spLocks noChangeArrowheads="1"/>
          </p:cNvSpPr>
          <p:nvPr/>
        </p:nvSpPr>
        <p:spPr bwMode="gray">
          <a:xfrm>
            <a:off x="3886200" y="0"/>
            <a:ext cx="3825875" cy="75882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6CA5D8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AutoShape 34"/>
          <p:cNvSpPr>
            <a:spLocks noChangeArrowheads="1"/>
          </p:cNvSpPr>
          <p:nvPr/>
        </p:nvSpPr>
        <p:spPr bwMode="gray">
          <a:xfrm rot="10800000" flipH="1">
            <a:off x="7477125" y="0"/>
            <a:ext cx="676275" cy="752475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12" name="Object 49"/>
          <p:cNvGraphicFramePr>
            <a:graphicFrameLocks noChangeAspect="1"/>
          </p:cNvGraphicFramePr>
          <p:nvPr/>
        </p:nvGraphicFramePr>
        <p:xfrm>
          <a:off x="0" y="11113"/>
          <a:ext cx="3910013" cy="3757612"/>
        </p:xfrm>
        <a:graphic>
          <a:graphicData uri="http://schemas.openxmlformats.org/presentationml/2006/ole">
            <p:oleObj spid="_x0000_s3084" name="Image" r:id="rId3" imgW="5320635" imgH="5168254" progId="">
              <p:embed/>
            </p:oleObj>
          </a:graphicData>
        </a:graphic>
      </p:graphicFrame>
      <p:sp>
        <p:nvSpPr>
          <p:cNvPr id="13" name="Дата 1"/>
          <p:cNvSpPr>
            <a:spLocks noGrp="1"/>
          </p:cNvSpPr>
          <p:nvPr>
            <p:ph type="dt" sz="half" idx="10"/>
          </p:nvPr>
        </p:nvSpPr>
        <p:spPr>
          <a:xfrm>
            <a:off x="152400" y="64611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66"/>
              </a:solidFill>
            </a:endParaRPr>
          </a:p>
        </p:txBody>
      </p:sp>
      <p:sp>
        <p:nvSpPr>
          <p:cNvPr id="14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5862638" y="64611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66"/>
                </a:solidFill>
              </a:rPr>
              <a:t>Company Logo</a:t>
            </a:r>
          </a:p>
        </p:txBody>
      </p:sp>
      <p:sp>
        <p:nvSpPr>
          <p:cNvPr id="1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71C2E-3A6A-483A-A9CE-E403A053896E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32789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30"/>
          <p:cNvSpPr>
            <a:spLocks noChangeShapeType="1"/>
          </p:cNvSpPr>
          <p:nvPr/>
        </p:nvSpPr>
        <p:spPr bwMode="auto">
          <a:xfrm>
            <a:off x="250825" y="6508750"/>
            <a:ext cx="861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Rectangle 39"/>
          <p:cNvSpPr>
            <a:spLocks noChangeArrowheads="1"/>
          </p:cNvSpPr>
          <p:nvPr/>
        </p:nvSpPr>
        <p:spPr bwMode="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AutoShape 40"/>
          <p:cNvSpPr>
            <a:spLocks noChangeArrowheads="1"/>
          </p:cNvSpPr>
          <p:nvPr/>
        </p:nvSpPr>
        <p:spPr bwMode="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AutoShape 41"/>
          <p:cNvSpPr>
            <a:spLocks noChangeArrowheads="1"/>
          </p:cNvSpPr>
          <p:nvPr/>
        </p:nvSpPr>
        <p:spPr bwMode="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Rectangle 29"/>
          <p:cNvSpPr>
            <a:spLocks noChangeArrowheads="1"/>
          </p:cNvSpPr>
          <p:nvPr/>
        </p:nvSpPr>
        <p:spPr bwMode="lt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AutoShape 33"/>
          <p:cNvSpPr>
            <a:spLocks noChangeArrowheads="1"/>
          </p:cNvSpPr>
          <p:nvPr/>
        </p:nvSpPr>
        <p:spPr bwMode="lt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AutoShape 31"/>
          <p:cNvSpPr>
            <a:spLocks noChangeArrowheads="1"/>
          </p:cNvSpPr>
          <p:nvPr/>
        </p:nvSpPr>
        <p:spPr bwMode="lt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AutoShape 43"/>
          <p:cNvSpPr>
            <a:spLocks noChangeArrowheads="1"/>
          </p:cNvSpPr>
          <p:nvPr/>
        </p:nvSpPr>
        <p:spPr bwMode="gray">
          <a:xfrm rot="10800000" flipH="1">
            <a:off x="7604125" y="0"/>
            <a:ext cx="549275" cy="755650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Rectangle 44"/>
          <p:cNvSpPr>
            <a:spLocks noChangeArrowheads="1"/>
          </p:cNvSpPr>
          <p:nvPr/>
        </p:nvSpPr>
        <p:spPr bwMode="gray">
          <a:xfrm>
            <a:off x="3886200" y="0"/>
            <a:ext cx="3825875" cy="75882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6CA5D8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AutoShape 34"/>
          <p:cNvSpPr>
            <a:spLocks noChangeArrowheads="1"/>
          </p:cNvSpPr>
          <p:nvPr/>
        </p:nvSpPr>
        <p:spPr bwMode="gray">
          <a:xfrm rot="10800000" flipH="1">
            <a:off x="7477125" y="0"/>
            <a:ext cx="676275" cy="752475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15" name="Object 49"/>
          <p:cNvGraphicFramePr>
            <a:graphicFrameLocks noChangeAspect="1"/>
          </p:cNvGraphicFramePr>
          <p:nvPr/>
        </p:nvGraphicFramePr>
        <p:xfrm>
          <a:off x="0" y="11113"/>
          <a:ext cx="3910013" cy="3757612"/>
        </p:xfrm>
        <a:graphic>
          <a:graphicData uri="http://schemas.openxmlformats.org/presentationml/2006/ole">
            <p:oleObj spid="_x0000_s4108" name="Image" r:id="rId3" imgW="5320635" imgH="5168254" progId="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Дата 4"/>
          <p:cNvSpPr>
            <a:spLocks noGrp="1"/>
          </p:cNvSpPr>
          <p:nvPr>
            <p:ph type="dt" sz="half" idx="10"/>
          </p:nvPr>
        </p:nvSpPr>
        <p:spPr>
          <a:xfrm>
            <a:off x="152400" y="64611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66"/>
              </a:solidFill>
            </a:endParaRPr>
          </a:p>
        </p:txBody>
      </p:sp>
      <p:sp>
        <p:nvSpPr>
          <p:cNvPr id="17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862638" y="64611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66"/>
                </a:solidFill>
              </a:rPr>
              <a:t>Company Logo</a:t>
            </a:r>
          </a:p>
        </p:txBody>
      </p:sp>
      <p:sp>
        <p:nvSpPr>
          <p:cNvPr id="1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E5DAA9-2C75-4C76-BEDA-105D12835EE8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67347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30"/>
          <p:cNvSpPr>
            <a:spLocks noChangeShapeType="1"/>
          </p:cNvSpPr>
          <p:nvPr/>
        </p:nvSpPr>
        <p:spPr bwMode="auto">
          <a:xfrm>
            <a:off x="250825" y="6508750"/>
            <a:ext cx="861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Rectangle 39"/>
          <p:cNvSpPr>
            <a:spLocks noChangeArrowheads="1"/>
          </p:cNvSpPr>
          <p:nvPr/>
        </p:nvSpPr>
        <p:spPr bwMode="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AutoShape 40"/>
          <p:cNvSpPr>
            <a:spLocks noChangeArrowheads="1"/>
          </p:cNvSpPr>
          <p:nvPr/>
        </p:nvSpPr>
        <p:spPr bwMode="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AutoShape 41"/>
          <p:cNvSpPr>
            <a:spLocks noChangeArrowheads="1"/>
          </p:cNvSpPr>
          <p:nvPr/>
        </p:nvSpPr>
        <p:spPr bwMode="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Rectangle 29"/>
          <p:cNvSpPr>
            <a:spLocks noChangeArrowheads="1"/>
          </p:cNvSpPr>
          <p:nvPr/>
        </p:nvSpPr>
        <p:spPr bwMode="lt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AutoShape 33"/>
          <p:cNvSpPr>
            <a:spLocks noChangeArrowheads="1"/>
          </p:cNvSpPr>
          <p:nvPr/>
        </p:nvSpPr>
        <p:spPr bwMode="lt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AutoShape 31"/>
          <p:cNvSpPr>
            <a:spLocks noChangeArrowheads="1"/>
          </p:cNvSpPr>
          <p:nvPr/>
        </p:nvSpPr>
        <p:spPr bwMode="lt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AutoShape 43"/>
          <p:cNvSpPr>
            <a:spLocks noChangeArrowheads="1"/>
          </p:cNvSpPr>
          <p:nvPr/>
        </p:nvSpPr>
        <p:spPr bwMode="gray">
          <a:xfrm rot="10800000" flipH="1">
            <a:off x="7604125" y="0"/>
            <a:ext cx="549275" cy="755650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Rectangle 44"/>
          <p:cNvSpPr>
            <a:spLocks noChangeArrowheads="1"/>
          </p:cNvSpPr>
          <p:nvPr/>
        </p:nvSpPr>
        <p:spPr bwMode="gray">
          <a:xfrm>
            <a:off x="3886200" y="0"/>
            <a:ext cx="3825875" cy="75882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6CA5D8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AutoShape 34"/>
          <p:cNvSpPr>
            <a:spLocks noChangeArrowheads="1"/>
          </p:cNvSpPr>
          <p:nvPr/>
        </p:nvSpPr>
        <p:spPr bwMode="gray">
          <a:xfrm rot="10800000" flipH="1">
            <a:off x="7477125" y="0"/>
            <a:ext cx="676275" cy="752475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15" name="Object 49"/>
          <p:cNvGraphicFramePr>
            <a:graphicFrameLocks noChangeAspect="1"/>
          </p:cNvGraphicFramePr>
          <p:nvPr/>
        </p:nvGraphicFramePr>
        <p:xfrm>
          <a:off x="0" y="11113"/>
          <a:ext cx="3910013" cy="3757612"/>
        </p:xfrm>
        <a:graphic>
          <a:graphicData uri="http://schemas.openxmlformats.org/presentationml/2006/ole">
            <p:oleObj spid="_x0000_s5132" name="Image" r:id="rId3" imgW="5320635" imgH="5168254" progId="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Дата 4"/>
          <p:cNvSpPr>
            <a:spLocks noGrp="1"/>
          </p:cNvSpPr>
          <p:nvPr>
            <p:ph type="dt" sz="half" idx="10"/>
          </p:nvPr>
        </p:nvSpPr>
        <p:spPr>
          <a:xfrm>
            <a:off x="152400" y="64611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66"/>
              </a:solidFill>
            </a:endParaRPr>
          </a:p>
        </p:txBody>
      </p:sp>
      <p:sp>
        <p:nvSpPr>
          <p:cNvPr id="17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862638" y="64611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66"/>
                </a:solidFill>
              </a:rPr>
              <a:t>Company Logo</a:t>
            </a:r>
          </a:p>
        </p:txBody>
      </p:sp>
      <p:sp>
        <p:nvSpPr>
          <p:cNvPr id="1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4194E-3155-4BF7-B223-109B24F259A4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16645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0"/>
          <p:cNvSpPr>
            <a:spLocks noChangeShapeType="1"/>
          </p:cNvSpPr>
          <p:nvPr/>
        </p:nvSpPr>
        <p:spPr bwMode="auto">
          <a:xfrm>
            <a:off x="250825" y="6508750"/>
            <a:ext cx="861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Rectangle 39"/>
          <p:cNvSpPr>
            <a:spLocks noChangeArrowheads="1"/>
          </p:cNvSpPr>
          <p:nvPr/>
        </p:nvSpPr>
        <p:spPr bwMode="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AutoShape 40"/>
          <p:cNvSpPr>
            <a:spLocks noChangeArrowheads="1"/>
          </p:cNvSpPr>
          <p:nvPr/>
        </p:nvSpPr>
        <p:spPr bwMode="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AutoShape 41"/>
          <p:cNvSpPr>
            <a:spLocks noChangeArrowheads="1"/>
          </p:cNvSpPr>
          <p:nvPr/>
        </p:nvSpPr>
        <p:spPr bwMode="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Rectangle 29"/>
          <p:cNvSpPr>
            <a:spLocks noChangeArrowheads="1"/>
          </p:cNvSpPr>
          <p:nvPr/>
        </p:nvSpPr>
        <p:spPr bwMode="lt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AutoShape 33"/>
          <p:cNvSpPr>
            <a:spLocks noChangeArrowheads="1"/>
          </p:cNvSpPr>
          <p:nvPr/>
        </p:nvSpPr>
        <p:spPr bwMode="lt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AutoShape 31"/>
          <p:cNvSpPr>
            <a:spLocks noChangeArrowheads="1"/>
          </p:cNvSpPr>
          <p:nvPr/>
        </p:nvSpPr>
        <p:spPr bwMode="lt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AutoShape 43"/>
          <p:cNvSpPr>
            <a:spLocks noChangeArrowheads="1"/>
          </p:cNvSpPr>
          <p:nvPr/>
        </p:nvSpPr>
        <p:spPr bwMode="gray">
          <a:xfrm rot="10800000" flipH="1">
            <a:off x="7604125" y="0"/>
            <a:ext cx="549275" cy="755650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Rectangle 44"/>
          <p:cNvSpPr>
            <a:spLocks noChangeArrowheads="1"/>
          </p:cNvSpPr>
          <p:nvPr/>
        </p:nvSpPr>
        <p:spPr bwMode="gray">
          <a:xfrm>
            <a:off x="3886200" y="0"/>
            <a:ext cx="3825875" cy="75882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6CA5D8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AutoShape 34"/>
          <p:cNvSpPr>
            <a:spLocks noChangeArrowheads="1"/>
          </p:cNvSpPr>
          <p:nvPr/>
        </p:nvSpPr>
        <p:spPr bwMode="gray">
          <a:xfrm rot="10800000" flipH="1">
            <a:off x="7477125" y="0"/>
            <a:ext cx="676275" cy="752475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14" name="Object 49"/>
          <p:cNvGraphicFramePr>
            <a:graphicFrameLocks noChangeAspect="1"/>
          </p:cNvGraphicFramePr>
          <p:nvPr/>
        </p:nvGraphicFramePr>
        <p:xfrm>
          <a:off x="0" y="11113"/>
          <a:ext cx="3910013" cy="3757612"/>
        </p:xfrm>
        <a:graphic>
          <a:graphicData uri="http://schemas.openxmlformats.org/presentationml/2006/ole">
            <p:oleObj spid="_x0000_s6156" name="Image" r:id="rId3" imgW="5320635" imgH="5168254" progId="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5" name="Дата 3"/>
          <p:cNvSpPr>
            <a:spLocks noGrp="1"/>
          </p:cNvSpPr>
          <p:nvPr>
            <p:ph type="dt" sz="half" idx="10"/>
          </p:nvPr>
        </p:nvSpPr>
        <p:spPr>
          <a:xfrm>
            <a:off x="152400" y="64611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66"/>
              </a:solidFill>
            </a:endParaRPr>
          </a:p>
        </p:txBody>
      </p:sp>
      <p:sp>
        <p:nvSpPr>
          <p:cNvPr id="1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862638" y="64611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66"/>
                </a:solidFill>
              </a:rPr>
              <a:t>Company Logo</a:t>
            </a:r>
          </a:p>
        </p:txBody>
      </p:sp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007A6F-BF78-4B22-A0E0-29F437F2A134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8255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0"/>
          <p:cNvSpPr>
            <a:spLocks noChangeShapeType="1"/>
          </p:cNvSpPr>
          <p:nvPr/>
        </p:nvSpPr>
        <p:spPr bwMode="auto">
          <a:xfrm>
            <a:off x="250825" y="6508750"/>
            <a:ext cx="861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Rectangle 39"/>
          <p:cNvSpPr>
            <a:spLocks noChangeArrowheads="1"/>
          </p:cNvSpPr>
          <p:nvPr/>
        </p:nvSpPr>
        <p:spPr bwMode="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AutoShape 40"/>
          <p:cNvSpPr>
            <a:spLocks noChangeArrowheads="1"/>
          </p:cNvSpPr>
          <p:nvPr/>
        </p:nvSpPr>
        <p:spPr bwMode="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AutoShape 41"/>
          <p:cNvSpPr>
            <a:spLocks noChangeArrowheads="1"/>
          </p:cNvSpPr>
          <p:nvPr/>
        </p:nvSpPr>
        <p:spPr bwMode="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Rectangle 29"/>
          <p:cNvSpPr>
            <a:spLocks noChangeArrowheads="1"/>
          </p:cNvSpPr>
          <p:nvPr/>
        </p:nvSpPr>
        <p:spPr bwMode="lt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AutoShape 33"/>
          <p:cNvSpPr>
            <a:spLocks noChangeArrowheads="1"/>
          </p:cNvSpPr>
          <p:nvPr/>
        </p:nvSpPr>
        <p:spPr bwMode="lt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AutoShape 31"/>
          <p:cNvSpPr>
            <a:spLocks noChangeArrowheads="1"/>
          </p:cNvSpPr>
          <p:nvPr/>
        </p:nvSpPr>
        <p:spPr bwMode="lt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AutoShape 43"/>
          <p:cNvSpPr>
            <a:spLocks noChangeArrowheads="1"/>
          </p:cNvSpPr>
          <p:nvPr/>
        </p:nvSpPr>
        <p:spPr bwMode="gray">
          <a:xfrm rot="10800000" flipH="1">
            <a:off x="7604125" y="0"/>
            <a:ext cx="549275" cy="755650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Rectangle 44"/>
          <p:cNvSpPr>
            <a:spLocks noChangeArrowheads="1"/>
          </p:cNvSpPr>
          <p:nvPr/>
        </p:nvSpPr>
        <p:spPr bwMode="gray">
          <a:xfrm>
            <a:off x="3886200" y="0"/>
            <a:ext cx="3825875" cy="75882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6CA5D8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AutoShape 34"/>
          <p:cNvSpPr>
            <a:spLocks noChangeArrowheads="1"/>
          </p:cNvSpPr>
          <p:nvPr/>
        </p:nvSpPr>
        <p:spPr bwMode="gray">
          <a:xfrm rot="10800000" flipH="1">
            <a:off x="7477125" y="0"/>
            <a:ext cx="676275" cy="752475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14" name="Object 49"/>
          <p:cNvGraphicFramePr>
            <a:graphicFrameLocks noChangeAspect="1"/>
          </p:cNvGraphicFramePr>
          <p:nvPr/>
        </p:nvGraphicFramePr>
        <p:xfrm>
          <a:off x="0" y="11113"/>
          <a:ext cx="3910013" cy="3757612"/>
        </p:xfrm>
        <a:graphic>
          <a:graphicData uri="http://schemas.openxmlformats.org/presentationml/2006/ole">
            <p:oleObj spid="_x0000_s7180" name="Image" r:id="rId3" imgW="5320635" imgH="5168254" progId="">
              <p:embed/>
            </p:oleObj>
          </a:graphicData>
        </a:graphic>
      </p:graphicFrame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202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202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5" name="Дата 3"/>
          <p:cNvSpPr>
            <a:spLocks noGrp="1"/>
          </p:cNvSpPr>
          <p:nvPr>
            <p:ph type="dt" sz="half" idx="10"/>
          </p:nvPr>
        </p:nvSpPr>
        <p:spPr>
          <a:xfrm>
            <a:off x="152400" y="64611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66"/>
              </a:solidFill>
            </a:endParaRPr>
          </a:p>
        </p:txBody>
      </p:sp>
      <p:sp>
        <p:nvSpPr>
          <p:cNvPr id="1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862638" y="64611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66"/>
                </a:solidFill>
              </a:rPr>
              <a:t>Company Logo</a:t>
            </a:r>
          </a:p>
        </p:txBody>
      </p:sp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DCEA88-B4A7-40EA-8916-B2FE73F9BFA2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77695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0"/>
          <p:cNvSpPr>
            <a:spLocks noChangeShapeType="1"/>
          </p:cNvSpPr>
          <p:nvPr/>
        </p:nvSpPr>
        <p:spPr bwMode="auto">
          <a:xfrm>
            <a:off x="250825" y="6508750"/>
            <a:ext cx="861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Rectangle 39"/>
          <p:cNvSpPr>
            <a:spLocks noChangeArrowheads="1"/>
          </p:cNvSpPr>
          <p:nvPr/>
        </p:nvSpPr>
        <p:spPr bwMode="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AutoShape 40"/>
          <p:cNvSpPr>
            <a:spLocks noChangeArrowheads="1"/>
          </p:cNvSpPr>
          <p:nvPr/>
        </p:nvSpPr>
        <p:spPr bwMode="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AutoShape 41"/>
          <p:cNvSpPr>
            <a:spLocks noChangeArrowheads="1"/>
          </p:cNvSpPr>
          <p:nvPr/>
        </p:nvSpPr>
        <p:spPr bwMode="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Rectangle 29"/>
          <p:cNvSpPr>
            <a:spLocks noChangeArrowheads="1"/>
          </p:cNvSpPr>
          <p:nvPr/>
        </p:nvSpPr>
        <p:spPr bwMode="lt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AutoShape 33"/>
          <p:cNvSpPr>
            <a:spLocks noChangeArrowheads="1"/>
          </p:cNvSpPr>
          <p:nvPr/>
        </p:nvSpPr>
        <p:spPr bwMode="lt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AutoShape 31"/>
          <p:cNvSpPr>
            <a:spLocks noChangeArrowheads="1"/>
          </p:cNvSpPr>
          <p:nvPr/>
        </p:nvSpPr>
        <p:spPr bwMode="lt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AutoShape 43"/>
          <p:cNvSpPr>
            <a:spLocks noChangeArrowheads="1"/>
          </p:cNvSpPr>
          <p:nvPr/>
        </p:nvSpPr>
        <p:spPr bwMode="gray">
          <a:xfrm rot="10800000" flipH="1">
            <a:off x="7604125" y="0"/>
            <a:ext cx="549275" cy="755650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Rectangle 44"/>
          <p:cNvSpPr>
            <a:spLocks noChangeArrowheads="1"/>
          </p:cNvSpPr>
          <p:nvPr/>
        </p:nvSpPr>
        <p:spPr bwMode="gray">
          <a:xfrm>
            <a:off x="3886200" y="0"/>
            <a:ext cx="3825875" cy="75882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6CA5D8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AutoShape 34"/>
          <p:cNvSpPr>
            <a:spLocks noChangeArrowheads="1"/>
          </p:cNvSpPr>
          <p:nvPr/>
        </p:nvSpPr>
        <p:spPr bwMode="gray">
          <a:xfrm rot="10800000" flipH="1">
            <a:off x="7477125" y="0"/>
            <a:ext cx="676275" cy="752475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14" name="Object 49"/>
          <p:cNvGraphicFramePr>
            <a:graphicFrameLocks noChangeAspect="1"/>
          </p:cNvGraphicFramePr>
          <p:nvPr/>
        </p:nvGraphicFramePr>
        <p:xfrm>
          <a:off x="0" y="11113"/>
          <a:ext cx="3910013" cy="3757612"/>
        </p:xfrm>
        <a:graphic>
          <a:graphicData uri="http://schemas.openxmlformats.org/presentationml/2006/ole">
            <p:oleObj spid="_x0000_s8204" name="Image" r:id="rId3" imgW="5320635" imgH="5168254" progId="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467600" cy="563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076325"/>
            <a:ext cx="8229600" cy="5248275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15" name="Дата 3"/>
          <p:cNvSpPr>
            <a:spLocks noGrp="1"/>
          </p:cNvSpPr>
          <p:nvPr>
            <p:ph type="dt" sz="half" idx="10"/>
          </p:nvPr>
        </p:nvSpPr>
        <p:spPr>
          <a:xfrm>
            <a:off x="152400" y="64611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66"/>
              </a:solidFill>
            </a:endParaRPr>
          </a:p>
        </p:txBody>
      </p:sp>
      <p:sp>
        <p:nvSpPr>
          <p:cNvPr id="1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862638" y="64611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66"/>
                </a:solidFill>
              </a:rPr>
              <a:t>Company Logo</a:t>
            </a:r>
          </a:p>
        </p:txBody>
      </p:sp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DF59D2-8F83-4422-8881-F18AE3DBE690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43928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457566-00EC-402E-86DD-DC07EA27E392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97883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71D0B2-75BF-4B20-B703-454D984573FB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23843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264E2F-3B85-4544-9F04-11C542A0E417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68900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076325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076325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2933F4-F9D5-4B18-A494-816B01B34ADD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59082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30"/>
          <p:cNvSpPr>
            <a:spLocks noChangeShapeType="1"/>
          </p:cNvSpPr>
          <p:nvPr/>
        </p:nvSpPr>
        <p:spPr bwMode="auto">
          <a:xfrm>
            <a:off x="250825" y="6508750"/>
            <a:ext cx="861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Rectangle 39"/>
          <p:cNvSpPr>
            <a:spLocks noChangeArrowheads="1"/>
          </p:cNvSpPr>
          <p:nvPr/>
        </p:nvSpPr>
        <p:spPr bwMode="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AutoShape 40"/>
          <p:cNvSpPr>
            <a:spLocks noChangeArrowheads="1"/>
          </p:cNvSpPr>
          <p:nvPr/>
        </p:nvSpPr>
        <p:spPr bwMode="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AutoShape 41"/>
          <p:cNvSpPr>
            <a:spLocks noChangeArrowheads="1"/>
          </p:cNvSpPr>
          <p:nvPr/>
        </p:nvSpPr>
        <p:spPr bwMode="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Rectangle 29"/>
          <p:cNvSpPr>
            <a:spLocks noChangeArrowheads="1"/>
          </p:cNvSpPr>
          <p:nvPr/>
        </p:nvSpPr>
        <p:spPr bwMode="lt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AutoShape 33"/>
          <p:cNvSpPr>
            <a:spLocks noChangeArrowheads="1"/>
          </p:cNvSpPr>
          <p:nvPr/>
        </p:nvSpPr>
        <p:spPr bwMode="lt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AutoShape 31"/>
          <p:cNvSpPr>
            <a:spLocks noChangeArrowheads="1"/>
          </p:cNvSpPr>
          <p:nvPr/>
        </p:nvSpPr>
        <p:spPr bwMode="lt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AutoShape 43"/>
          <p:cNvSpPr>
            <a:spLocks noChangeArrowheads="1"/>
          </p:cNvSpPr>
          <p:nvPr/>
        </p:nvSpPr>
        <p:spPr bwMode="gray">
          <a:xfrm rot="10800000" flipH="1">
            <a:off x="7604125" y="0"/>
            <a:ext cx="549275" cy="755650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Rectangle 44"/>
          <p:cNvSpPr>
            <a:spLocks noChangeArrowheads="1"/>
          </p:cNvSpPr>
          <p:nvPr/>
        </p:nvSpPr>
        <p:spPr bwMode="gray">
          <a:xfrm>
            <a:off x="3886200" y="0"/>
            <a:ext cx="3825875" cy="75882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6CA5D8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AutoShape 34"/>
          <p:cNvSpPr>
            <a:spLocks noChangeArrowheads="1"/>
          </p:cNvSpPr>
          <p:nvPr/>
        </p:nvSpPr>
        <p:spPr bwMode="gray">
          <a:xfrm rot="10800000" flipH="1">
            <a:off x="7477125" y="0"/>
            <a:ext cx="676275" cy="752475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17" name="Object 49"/>
          <p:cNvGraphicFramePr>
            <a:graphicFrameLocks noChangeAspect="1"/>
          </p:cNvGraphicFramePr>
          <p:nvPr/>
        </p:nvGraphicFramePr>
        <p:xfrm>
          <a:off x="0" y="11113"/>
          <a:ext cx="3910013" cy="3757612"/>
        </p:xfrm>
        <a:graphic>
          <a:graphicData uri="http://schemas.openxmlformats.org/presentationml/2006/ole">
            <p:oleObj spid="_x0000_s10252" name="Image" r:id="rId3" imgW="5320635" imgH="5168254" progId="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8" name="Дата 6"/>
          <p:cNvSpPr>
            <a:spLocks noGrp="1"/>
          </p:cNvSpPr>
          <p:nvPr>
            <p:ph type="dt" sz="half" idx="10"/>
          </p:nvPr>
        </p:nvSpPr>
        <p:spPr>
          <a:xfrm>
            <a:off x="152400" y="64611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66"/>
              </a:solidFill>
            </a:endParaRPr>
          </a:p>
        </p:txBody>
      </p:sp>
      <p:sp>
        <p:nvSpPr>
          <p:cNvPr id="19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5862638" y="64611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66"/>
                </a:solidFill>
              </a:rPr>
              <a:t>Company Logo</a:t>
            </a:r>
          </a:p>
        </p:txBody>
      </p:sp>
      <p:sp>
        <p:nvSpPr>
          <p:cNvPr id="20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7B1F0-4B63-436D-A5B9-E6D02E34C38D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72876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30"/>
          <p:cNvSpPr>
            <a:spLocks noChangeShapeType="1"/>
          </p:cNvSpPr>
          <p:nvPr/>
        </p:nvSpPr>
        <p:spPr bwMode="auto">
          <a:xfrm>
            <a:off x="250825" y="6508750"/>
            <a:ext cx="861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Rectangle 39"/>
          <p:cNvSpPr>
            <a:spLocks noChangeArrowheads="1"/>
          </p:cNvSpPr>
          <p:nvPr/>
        </p:nvSpPr>
        <p:spPr bwMode="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AutoShape 40"/>
          <p:cNvSpPr>
            <a:spLocks noChangeArrowheads="1"/>
          </p:cNvSpPr>
          <p:nvPr/>
        </p:nvSpPr>
        <p:spPr bwMode="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AutoShape 41"/>
          <p:cNvSpPr>
            <a:spLocks noChangeArrowheads="1"/>
          </p:cNvSpPr>
          <p:nvPr/>
        </p:nvSpPr>
        <p:spPr bwMode="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Rectangle 29"/>
          <p:cNvSpPr>
            <a:spLocks noChangeArrowheads="1"/>
          </p:cNvSpPr>
          <p:nvPr/>
        </p:nvSpPr>
        <p:spPr bwMode="lt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AutoShape 33"/>
          <p:cNvSpPr>
            <a:spLocks noChangeArrowheads="1"/>
          </p:cNvSpPr>
          <p:nvPr/>
        </p:nvSpPr>
        <p:spPr bwMode="lt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AutoShape 31"/>
          <p:cNvSpPr>
            <a:spLocks noChangeArrowheads="1"/>
          </p:cNvSpPr>
          <p:nvPr/>
        </p:nvSpPr>
        <p:spPr bwMode="lt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AutoShape 43"/>
          <p:cNvSpPr>
            <a:spLocks noChangeArrowheads="1"/>
          </p:cNvSpPr>
          <p:nvPr/>
        </p:nvSpPr>
        <p:spPr bwMode="gray">
          <a:xfrm rot="10800000" flipH="1">
            <a:off x="7604125" y="0"/>
            <a:ext cx="549275" cy="755650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Rectangle 44"/>
          <p:cNvSpPr>
            <a:spLocks noChangeArrowheads="1"/>
          </p:cNvSpPr>
          <p:nvPr/>
        </p:nvSpPr>
        <p:spPr bwMode="gray">
          <a:xfrm>
            <a:off x="3886200" y="0"/>
            <a:ext cx="3825875" cy="75882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6CA5D8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AutoShape 34"/>
          <p:cNvSpPr>
            <a:spLocks noChangeArrowheads="1"/>
          </p:cNvSpPr>
          <p:nvPr/>
        </p:nvSpPr>
        <p:spPr bwMode="gray">
          <a:xfrm rot="10800000" flipH="1">
            <a:off x="7477125" y="0"/>
            <a:ext cx="676275" cy="752475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12" name="Object 49"/>
          <p:cNvGraphicFramePr>
            <a:graphicFrameLocks noChangeAspect="1"/>
          </p:cNvGraphicFramePr>
          <p:nvPr/>
        </p:nvGraphicFramePr>
        <p:xfrm>
          <a:off x="0" y="11113"/>
          <a:ext cx="3910013" cy="3757612"/>
        </p:xfrm>
        <a:graphic>
          <a:graphicData uri="http://schemas.openxmlformats.org/presentationml/2006/ole">
            <p:oleObj spid="_x0000_s11276" name="Image" r:id="rId3" imgW="5320635" imgH="5168254" progId="">
              <p:embed/>
            </p:oleObj>
          </a:graphicData>
        </a:graphic>
      </p:graphicFrame>
      <p:sp>
        <p:nvSpPr>
          <p:cNvPr id="13" name="Дата 1"/>
          <p:cNvSpPr>
            <a:spLocks noGrp="1"/>
          </p:cNvSpPr>
          <p:nvPr>
            <p:ph type="dt" sz="half" idx="10"/>
          </p:nvPr>
        </p:nvSpPr>
        <p:spPr>
          <a:xfrm>
            <a:off x="152400" y="64611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66"/>
              </a:solidFill>
            </a:endParaRPr>
          </a:p>
        </p:txBody>
      </p:sp>
      <p:sp>
        <p:nvSpPr>
          <p:cNvPr id="14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5862638" y="64611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66"/>
                </a:solidFill>
              </a:rPr>
              <a:t>Company Logo</a:t>
            </a:r>
          </a:p>
        </p:txBody>
      </p:sp>
      <p:sp>
        <p:nvSpPr>
          <p:cNvPr id="1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71C2E-3A6A-483A-A9CE-E403A053896E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36460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30"/>
          <p:cNvSpPr>
            <a:spLocks noChangeShapeType="1"/>
          </p:cNvSpPr>
          <p:nvPr/>
        </p:nvSpPr>
        <p:spPr bwMode="auto">
          <a:xfrm>
            <a:off x="250825" y="6508750"/>
            <a:ext cx="861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Rectangle 39"/>
          <p:cNvSpPr>
            <a:spLocks noChangeArrowheads="1"/>
          </p:cNvSpPr>
          <p:nvPr/>
        </p:nvSpPr>
        <p:spPr bwMode="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AutoShape 40"/>
          <p:cNvSpPr>
            <a:spLocks noChangeArrowheads="1"/>
          </p:cNvSpPr>
          <p:nvPr/>
        </p:nvSpPr>
        <p:spPr bwMode="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AutoShape 41"/>
          <p:cNvSpPr>
            <a:spLocks noChangeArrowheads="1"/>
          </p:cNvSpPr>
          <p:nvPr/>
        </p:nvSpPr>
        <p:spPr bwMode="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Rectangle 29"/>
          <p:cNvSpPr>
            <a:spLocks noChangeArrowheads="1"/>
          </p:cNvSpPr>
          <p:nvPr/>
        </p:nvSpPr>
        <p:spPr bwMode="lt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AutoShape 33"/>
          <p:cNvSpPr>
            <a:spLocks noChangeArrowheads="1"/>
          </p:cNvSpPr>
          <p:nvPr/>
        </p:nvSpPr>
        <p:spPr bwMode="lt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AutoShape 31"/>
          <p:cNvSpPr>
            <a:spLocks noChangeArrowheads="1"/>
          </p:cNvSpPr>
          <p:nvPr/>
        </p:nvSpPr>
        <p:spPr bwMode="lt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AutoShape 43"/>
          <p:cNvSpPr>
            <a:spLocks noChangeArrowheads="1"/>
          </p:cNvSpPr>
          <p:nvPr/>
        </p:nvSpPr>
        <p:spPr bwMode="gray">
          <a:xfrm rot="10800000" flipH="1">
            <a:off x="7604125" y="0"/>
            <a:ext cx="549275" cy="755650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Rectangle 44"/>
          <p:cNvSpPr>
            <a:spLocks noChangeArrowheads="1"/>
          </p:cNvSpPr>
          <p:nvPr/>
        </p:nvSpPr>
        <p:spPr bwMode="gray">
          <a:xfrm>
            <a:off x="3886200" y="0"/>
            <a:ext cx="3825875" cy="75882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6CA5D8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AutoShape 34"/>
          <p:cNvSpPr>
            <a:spLocks noChangeArrowheads="1"/>
          </p:cNvSpPr>
          <p:nvPr/>
        </p:nvSpPr>
        <p:spPr bwMode="gray">
          <a:xfrm rot="10800000" flipH="1">
            <a:off x="7477125" y="0"/>
            <a:ext cx="676275" cy="752475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15" name="Object 49"/>
          <p:cNvGraphicFramePr>
            <a:graphicFrameLocks noChangeAspect="1"/>
          </p:cNvGraphicFramePr>
          <p:nvPr/>
        </p:nvGraphicFramePr>
        <p:xfrm>
          <a:off x="0" y="11113"/>
          <a:ext cx="3910013" cy="3757612"/>
        </p:xfrm>
        <a:graphic>
          <a:graphicData uri="http://schemas.openxmlformats.org/presentationml/2006/ole">
            <p:oleObj spid="_x0000_s12300" name="Image" r:id="rId3" imgW="5320635" imgH="5168254" progId="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Дата 4"/>
          <p:cNvSpPr>
            <a:spLocks noGrp="1"/>
          </p:cNvSpPr>
          <p:nvPr>
            <p:ph type="dt" sz="half" idx="10"/>
          </p:nvPr>
        </p:nvSpPr>
        <p:spPr>
          <a:xfrm>
            <a:off x="152400" y="64611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66"/>
              </a:solidFill>
            </a:endParaRPr>
          </a:p>
        </p:txBody>
      </p:sp>
      <p:sp>
        <p:nvSpPr>
          <p:cNvPr id="17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862638" y="64611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66"/>
                </a:solidFill>
              </a:rPr>
              <a:t>Company Logo</a:t>
            </a:r>
          </a:p>
        </p:txBody>
      </p:sp>
      <p:sp>
        <p:nvSpPr>
          <p:cNvPr id="1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E5DAA9-2C75-4C76-BEDA-105D12835EE8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2814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30"/>
          <p:cNvSpPr>
            <a:spLocks noChangeShapeType="1"/>
          </p:cNvSpPr>
          <p:nvPr/>
        </p:nvSpPr>
        <p:spPr bwMode="auto">
          <a:xfrm>
            <a:off x="250825" y="6508750"/>
            <a:ext cx="861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Rectangle 39"/>
          <p:cNvSpPr>
            <a:spLocks noChangeArrowheads="1"/>
          </p:cNvSpPr>
          <p:nvPr/>
        </p:nvSpPr>
        <p:spPr bwMode="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AutoShape 40"/>
          <p:cNvSpPr>
            <a:spLocks noChangeArrowheads="1"/>
          </p:cNvSpPr>
          <p:nvPr/>
        </p:nvSpPr>
        <p:spPr bwMode="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AutoShape 41"/>
          <p:cNvSpPr>
            <a:spLocks noChangeArrowheads="1"/>
          </p:cNvSpPr>
          <p:nvPr/>
        </p:nvSpPr>
        <p:spPr bwMode="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Rectangle 29"/>
          <p:cNvSpPr>
            <a:spLocks noChangeArrowheads="1"/>
          </p:cNvSpPr>
          <p:nvPr/>
        </p:nvSpPr>
        <p:spPr bwMode="lt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AutoShape 33"/>
          <p:cNvSpPr>
            <a:spLocks noChangeArrowheads="1"/>
          </p:cNvSpPr>
          <p:nvPr/>
        </p:nvSpPr>
        <p:spPr bwMode="lt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AutoShape 31"/>
          <p:cNvSpPr>
            <a:spLocks noChangeArrowheads="1"/>
          </p:cNvSpPr>
          <p:nvPr/>
        </p:nvSpPr>
        <p:spPr bwMode="lt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AutoShape 43"/>
          <p:cNvSpPr>
            <a:spLocks noChangeArrowheads="1"/>
          </p:cNvSpPr>
          <p:nvPr/>
        </p:nvSpPr>
        <p:spPr bwMode="gray">
          <a:xfrm rot="10800000" flipH="1">
            <a:off x="7604125" y="0"/>
            <a:ext cx="549275" cy="755650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Rectangle 44"/>
          <p:cNvSpPr>
            <a:spLocks noChangeArrowheads="1"/>
          </p:cNvSpPr>
          <p:nvPr/>
        </p:nvSpPr>
        <p:spPr bwMode="gray">
          <a:xfrm>
            <a:off x="3886200" y="0"/>
            <a:ext cx="3825875" cy="75882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6CA5D8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AutoShape 34"/>
          <p:cNvSpPr>
            <a:spLocks noChangeArrowheads="1"/>
          </p:cNvSpPr>
          <p:nvPr/>
        </p:nvSpPr>
        <p:spPr bwMode="gray">
          <a:xfrm rot="10800000" flipH="1">
            <a:off x="7477125" y="0"/>
            <a:ext cx="676275" cy="752475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15" name="Object 49"/>
          <p:cNvGraphicFramePr>
            <a:graphicFrameLocks noChangeAspect="1"/>
          </p:cNvGraphicFramePr>
          <p:nvPr/>
        </p:nvGraphicFramePr>
        <p:xfrm>
          <a:off x="0" y="11113"/>
          <a:ext cx="3910013" cy="3757612"/>
        </p:xfrm>
        <a:graphic>
          <a:graphicData uri="http://schemas.openxmlformats.org/presentationml/2006/ole">
            <p:oleObj spid="_x0000_s13324" name="Image" r:id="rId3" imgW="5320635" imgH="5168254" progId="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Дата 4"/>
          <p:cNvSpPr>
            <a:spLocks noGrp="1"/>
          </p:cNvSpPr>
          <p:nvPr>
            <p:ph type="dt" sz="half" idx="10"/>
          </p:nvPr>
        </p:nvSpPr>
        <p:spPr>
          <a:xfrm>
            <a:off x="152400" y="64611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66"/>
              </a:solidFill>
            </a:endParaRPr>
          </a:p>
        </p:txBody>
      </p:sp>
      <p:sp>
        <p:nvSpPr>
          <p:cNvPr id="17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862638" y="64611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66"/>
                </a:solidFill>
              </a:rPr>
              <a:t>Company Logo</a:t>
            </a:r>
          </a:p>
        </p:txBody>
      </p:sp>
      <p:sp>
        <p:nvSpPr>
          <p:cNvPr id="1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4194E-3155-4BF7-B223-109B24F259A4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3193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0"/>
          <p:cNvSpPr>
            <a:spLocks noChangeShapeType="1"/>
          </p:cNvSpPr>
          <p:nvPr/>
        </p:nvSpPr>
        <p:spPr bwMode="auto">
          <a:xfrm>
            <a:off x="250825" y="6508750"/>
            <a:ext cx="861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Rectangle 39"/>
          <p:cNvSpPr>
            <a:spLocks noChangeArrowheads="1"/>
          </p:cNvSpPr>
          <p:nvPr/>
        </p:nvSpPr>
        <p:spPr bwMode="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AutoShape 40"/>
          <p:cNvSpPr>
            <a:spLocks noChangeArrowheads="1"/>
          </p:cNvSpPr>
          <p:nvPr/>
        </p:nvSpPr>
        <p:spPr bwMode="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AutoShape 41"/>
          <p:cNvSpPr>
            <a:spLocks noChangeArrowheads="1"/>
          </p:cNvSpPr>
          <p:nvPr/>
        </p:nvSpPr>
        <p:spPr bwMode="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Rectangle 29"/>
          <p:cNvSpPr>
            <a:spLocks noChangeArrowheads="1"/>
          </p:cNvSpPr>
          <p:nvPr/>
        </p:nvSpPr>
        <p:spPr bwMode="lt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AutoShape 33"/>
          <p:cNvSpPr>
            <a:spLocks noChangeArrowheads="1"/>
          </p:cNvSpPr>
          <p:nvPr/>
        </p:nvSpPr>
        <p:spPr bwMode="lt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AutoShape 31"/>
          <p:cNvSpPr>
            <a:spLocks noChangeArrowheads="1"/>
          </p:cNvSpPr>
          <p:nvPr/>
        </p:nvSpPr>
        <p:spPr bwMode="lt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AutoShape 43"/>
          <p:cNvSpPr>
            <a:spLocks noChangeArrowheads="1"/>
          </p:cNvSpPr>
          <p:nvPr/>
        </p:nvSpPr>
        <p:spPr bwMode="gray">
          <a:xfrm rot="10800000" flipH="1">
            <a:off x="7604125" y="0"/>
            <a:ext cx="549275" cy="755650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Rectangle 44"/>
          <p:cNvSpPr>
            <a:spLocks noChangeArrowheads="1"/>
          </p:cNvSpPr>
          <p:nvPr/>
        </p:nvSpPr>
        <p:spPr bwMode="gray">
          <a:xfrm>
            <a:off x="3886200" y="0"/>
            <a:ext cx="3825875" cy="75882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6CA5D8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AutoShape 34"/>
          <p:cNvSpPr>
            <a:spLocks noChangeArrowheads="1"/>
          </p:cNvSpPr>
          <p:nvPr/>
        </p:nvSpPr>
        <p:spPr bwMode="gray">
          <a:xfrm rot="10800000" flipH="1">
            <a:off x="7477125" y="0"/>
            <a:ext cx="676275" cy="752475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14" name="Object 49"/>
          <p:cNvGraphicFramePr>
            <a:graphicFrameLocks noChangeAspect="1"/>
          </p:cNvGraphicFramePr>
          <p:nvPr/>
        </p:nvGraphicFramePr>
        <p:xfrm>
          <a:off x="0" y="11113"/>
          <a:ext cx="3910013" cy="3757612"/>
        </p:xfrm>
        <a:graphic>
          <a:graphicData uri="http://schemas.openxmlformats.org/presentationml/2006/ole">
            <p:oleObj spid="_x0000_s14348" name="Image" r:id="rId3" imgW="5320635" imgH="5168254" progId="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5" name="Дата 3"/>
          <p:cNvSpPr>
            <a:spLocks noGrp="1"/>
          </p:cNvSpPr>
          <p:nvPr>
            <p:ph type="dt" sz="half" idx="10"/>
          </p:nvPr>
        </p:nvSpPr>
        <p:spPr>
          <a:xfrm>
            <a:off x="152400" y="64611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66"/>
              </a:solidFill>
            </a:endParaRPr>
          </a:p>
        </p:txBody>
      </p:sp>
      <p:sp>
        <p:nvSpPr>
          <p:cNvPr id="1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862638" y="64611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66"/>
                </a:solidFill>
              </a:rPr>
              <a:t>Company Logo</a:t>
            </a:r>
          </a:p>
        </p:txBody>
      </p:sp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007A6F-BF78-4B22-A0E0-29F437F2A134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33931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0"/>
          <p:cNvSpPr>
            <a:spLocks noChangeShapeType="1"/>
          </p:cNvSpPr>
          <p:nvPr/>
        </p:nvSpPr>
        <p:spPr bwMode="auto">
          <a:xfrm>
            <a:off x="250825" y="6508750"/>
            <a:ext cx="861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Rectangle 39"/>
          <p:cNvSpPr>
            <a:spLocks noChangeArrowheads="1"/>
          </p:cNvSpPr>
          <p:nvPr/>
        </p:nvSpPr>
        <p:spPr bwMode="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AutoShape 40"/>
          <p:cNvSpPr>
            <a:spLocks noChangeArrowheads="1"/>
          </p:cNvSpPr>
          <p:nvPr/>
        </p:nvSpPr>
        <p:spPr bwMode="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AutoShape 41"/>
          <p:cNvSpPr>
            <a:spLocks noChangeArrowheads="1"/>
          </p:cNvSpPr>
          <p:nvPr/>
        </p:nvSpPr>
        <p:spPr bwMode="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Rectangle 29"/>
          <p:cNvSpPr>
            <a:spLocks noChangeArrowheads="1"/>
          </p:cNvSpPr>
          <p:nvPr/>
        </p:nvSpPr>
        <p:spPr bwMode="lt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AutoShape 33"/>
          <p:cNvSpPr>
            <a:spLocks noChangeArrowheads="1"/>
          </p:cNvSpPr>
          <p:nvPr/>
        </p:nvSpPr>
        <p:spPr bwMode="lt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AutoShape 31"/>
          <p:cNvSpPr>
            <a:spLocks noChangeArrowheads="1"/>
          </p:cNvSpPr>
          <p:nvPr/>
        </p:nvSpPr>
        <p:spPr bwMode="lt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AutoShape 43"/>
          <p:cNvSpPr>
            <a:spLocks noChangeArrowheads="1"/>
          </p:cNvSpPr>
          <p:nvPr/>
        </p:nvSpPr>
        <p:spPr bwMode="gray">
          <a:xfrm rot="10800000" flipH="1">
            <a:off x="7604125" y="0"/>
            <a:ext cx="549275" cy="755650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Rectangle 44"/>
          <p:cNvSpPr>
            <a:spLocks noChangeArrowheads="1"/>
          </p:cNvSpPr>
          <p:nvPr/>
        </p:nvSpPr>
        <p:spPr bwMode="gray">
          <a:xfrm>
            <a:off x="3886200" y="0"/>
            <a:ext cx="3825875" cy="75882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6CA5D8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AutoShape 34"/>
          <p:cNvSpPr>
            <a:spLocks noChangeArrowheads="1"/>
          </p:cNvSpPr>
          <p:nvPr/>
        </p:nvSpPr>
        <p:spPr bwMode="gray">
          <a:xfrm rot="10800000" flipH="1">
            <a:off x="7477125" y="0"/>
            <a:ext cx="676275" cy="752475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14" name="Object 49"/>
          <p:cNvGraphicFramePr>
            <a:graphicFrameLocks noChangeAspect="1"/>
          </p:cNvGraphicFramePr>
          <p:nvPr/>
        </p:nvGraphicFramePr>
        <p:xfrm>
          <a:off x="0" y="11113"/>
          <a:ext cx="3910013" cy="3757612"/>
        </p:xfrm>
        <a:graphic>
          <a:graphicData uri="http://schemas.openxmlformats.org/presentationml/2006/ole">
            <p:oleObj spid="_x0000_s15372" name="Image" r:id="rId3" imgW="5320635" imgH="5168254" progId="">
              <p:embed/>
            </p:oleObj>
          </a:graphicData>
        </a:graphic>
      </p:graphicFrame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202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202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5" name="Дата 3"/>
          <p:cNvSpPr>
            <a:spLocks noGrp="1"/>
          </p:cNvSpPr>
          <p:nvPr>
            <p:ph type="dt" sz="half" idx="10"/>
          </p:nvPr>
        </p:nvSpPr>
        <p:spPr>
          <a:xfrm>
            <a:off x="152400" y="64611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66"/>
              </a:solidFill>
            </a:endParaRPr>
          </a:p>
        </p:txBody>
      </p:sp>
      <p:sp>
        <p:nvSpPr>
          <p:cNvPr id="1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862638" y="64611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66"/>
                </a:solidFill>
              </a:rPr>
              <a:t>Company Logo</a:t>
            </a:r>
          </a:p>
        </p:txBody>
      </p:sp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DCEA88-B4A7-40EA-8916-B2FE73F9BFA2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45901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0"/>
          <p:cNvSpPr>
            <a:spLocks noChangeShapeType="1"/>
          </p:cNvSpPr>
          <p:nvPr/>
        </p:nvSpPr>
        <p:spPr bwMode="auto">
          <a:xfrm>
            <a:off x="250825" y="6508750"/>
            <a:ext cx="861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Rectangle 39"/>
          <p:cNvSpPr>
            <a:spLocks noChangeArrowheads="1"/>
          </p:cNvSpPr>
          <p:nvPr/>
        </p:nvSpPr>
        <p:spPr bwMode="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AutoShape 40"/>
          <p:cNvSpPr>
            <a:spLocks noChangeArrowheads="1"/>
          </p:cNvSpPr>
          <p:nvPr/>
        </p:nvSpPr>
        <p:spPr bwMode="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AutoShape 41"/>
          <p:cNvSpPr>
            <a:spLocks noChangeArrowheads="1"/>
          </p:cNvSpPr>
          <p:nvPr/>
        </p:nvSpPr>
        <p:spPr bwMode="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Rectangle 29"/>
          <p:cNvSpPr>
            <a:spLocks noChangeArrowheads="1"/>
          </p:cNvSpPr>
          <p:nvPr/>
        </p:nvSpPr>
        <p:spPr bwMode="lt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AutoShape 33"/>
          <p:cNvSpPr>
            <a:spLocks noChangeArrowheads="1"/>
          </p:cNvSpPr>
          <p:nvPr/>
        </p:nvSpPr>
        <p:spPr bwMode="lt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AutoShape 31"/>
          <p:cNvSpPr>
            <a:spLocks noChangeArrowheads="1"/>
          </p:cNvSpPr>
          <p:nvPr/>
        </p:nvSpPr>
        <p:spPr bwMode="lt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AutoShape 43"/>
          <p:cNvSpPr>
            <a:spLocks noChangeArrowheads="1"/>
          </p:cNvSpPr>
          <p:nvPr/>
        </p:nvSpPr>
        <p:spPr bwMode="gray">
          <a:xfrm rot="10800000" flipH="1">
            <a:off x="7604125" y="0"/>
            <a:ext cx="549275" cy="755650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Rectangle 44"/>
          <p:cNvSpPr>
            <a:spLocks noChangeArrowheads="1"/>
          </p:cNvSpPr>
          <p:nvPr/>
        </p:nvSpPr>
        <p:spPr bwMode="gray">
          <a:xfrm>
            <a:off x="3886200" y="0"/>
            <a:ext cx="3825875" cy="75882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6CA5D8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AutoShape 34"/>
          <p:cNvSpPr>
            <a:spLocks noChangeArrowheads="1"/>
          </p:cNvSpPr>
          <p:nvPr/>
        </p:nvSpPr>
        <p:spPr bwMode="gray">
          <a:xfrm rot="10800000" flipH="1">
            <a:off x="7477125" y="0"/>
            <a:ext cx="676275" cy="752475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14" name="Object 49"/>
          <p:cNvGraphicFramePr>
            <a:graphicFrameLocks noChangeAspect="1"/>
          </p:cNvGraphicFramePr>
          <p:nvPr/>
        </p:nvGraphicFramePr>
        <p:xfrm>
          <a:off x="0" y="11113"/>
          <a:ext cx="3910013" cy="3757612"/>
        </p:xfrm>
        <a:graphic>
          <a:graphicData uri="http://schemas.openxmlformats.org/presentationml/2006/ole">
            <p:oleObj spid="_x0000_s16396" name="Image" r:id="rId3" imgW="5320635" imgH="5168254" progId="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467600" cy="563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076325"/>
            <a:ext cx="8229600" cy="5248275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15" name="Дата 3"/>
          <p:cNvSpPr>
            <a:spLocks noGrp="1"/>
          </p:cNvSpPr>
          <p:nvPr>
            <p:ph type="dt" sz="half" idx="10"/>
          </p:nvPr>
        </p:nvSpPr>
        <p:spPr>
          <a:xfrm>
            <a:off x="152400" y="64611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66"/>
              </a:solidFill>
            </a:endParaRPr>
          </a:p>
        </p:txBody>
      </p:sp>
      <p:sp>
        <p:nvSpPr>
          <p:cNvPr id="1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862638" y="64611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66"/>
                </a:solidFill>
              </a:rPr>
              <a:t>Company Logo</a:t>
            </a:r>
          </a:p>
        </p:txBody>
      </p:sp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DF59D2-8F83-4422-8881-F18AE3DBE690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14984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457566-00EC-402E-86DD-DC07EA27E392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46863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71D0B2-75BF-4B20-B703-454D984573FB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36465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264E2F-3B85-4544-9F04-11C542A0E417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795781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076325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076325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2933F4-F9D5-4B18-A494-816B01B34ADD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517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30"/>
          <p:cNvSpPr>
            <a:spLocks noChangeShapeType="1"/>
          </p:cNvSpPr>
          <p:nvPr/>
        </p:nvSpPr>
        <p:spPr bwMode="auto">
          <a:xfrm>
            <a:off x="250825" y="6508750"/>
            <a:ext cx="861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Rectangle 39"/>
          <p:cNvSpPr>
            <a:spLocks noChangeArrowheads="1"/>
          </p:cNvSpPr>
          <p:nvPr/>
        </p:nvSpPr>
        <p:spPr bwMode="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AutoShape 40"/>
          <p:cNvSpPr>
            <a:spLocks noChangeArrowheads="1"/>
          </p:cNvSpPr>
          <p:nvPr/>
        </p:nvSpPr>
        <p:spPr bwMode="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AutoShape 41"/>
          <p:cNvSpPr>
            <a:spLocks noChangeArrowheads="1"/>
          </p:cNvSpPr>
          <p:nvPr/>
        </p:nvSpPr>
        <p:spPr bwMode="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Rectangle 29"/>
          <p:cNvSpPr>
            <a:spLocks noChangeArrowheads="1"/>
          </p:cNvSpPr>
          <p:nvPr/>
        </p:nvSpPr>
        <p:spPr bwMode="lt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AutoShape 33"/>
          <p:cNvSpPr>
            <a:spLocks noChangeArrowheads="1"/>
          </p:cNvSpPr>
          <p:nvPr/>
        </p:nvSpPr>
        <p:spPr bwMode="lt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AutoShape 31"/>
          <p:cNvSpPr>
            <a:spLocks noChangeArrowheads="1"/>
          </p:cNvSpPr>
          <p:nvPr/>
        </p:nvSpPr>
        <p:spPr bwMode="lt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AutoShape 43"/>
          <p:cNvSpPr>
            <a:spLocks noChangeArrowheads="1"/>
          </p:cNvSpPr>
          <p:nvPr/>
        </p:nvSpPr>
        <p:spPr bwMode="gray">
          <a:xfrm rot="10800000" flipH="1">
            <a:off x="7604125" y="0"/>
            <a:ext cx="549275" cy="755650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Rectangle 44"/>
          <p:cNvSpPr>
            <a:spLocks noChangeArrowheads="1"/>
          </p:cNvSpPr>
          <p:nvPr/>
        </p:nvSpPr>
        <p:spPr bwMode="gray">
          <a:xfrm>
            <a:off x="3886200" y="0"/>
            <a:ext cx="3825875" cy="75882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6CA5D8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AutoShape 34"/>
          <p:cNvSpPr>
            <a:spLocks noChangeArrowheads="1"/>
          </p:cNvSpPr>
          <p:nvPr/>
        </p:nvSpPr>
        <p:spPr bwMode="gray">
          <a:xfrm rot="10800000" flipH="1">
            <a:off x="7477125" y="0"/>
            <a:ext cx="676275" cy="752475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17" name="Object 49"/>
          <p:cNvGraphicFramePr>
            <a:graphicFrameLocks noChangeAspect="1"/>
          </p:cNvGraphicFramePr>
          <p:nvPr/>
        </p:nvGraphicFramePr>
        <p:xfrm>
          <a:off x="0" y="11113"/>
          <a:ext cx="3910013" cy="3757612"/>
        </p:xfrm>
        <a:graphic>
          <a:graphicData uri="http://schemas.openxmlformats.org/presentationml/2006/ole">
            <p:oleObj spid="_x0000_s18444" name="Image" r:id="rId3" imgW="5320635" imgH="5168254" progId="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8" name="Дата 6"/>
          <p:cNvSpPr>
            <a:spLocks noGrp="1"/>
          </p:cNvSpPr>
          <p:nvPr>
            <p:ph type="dt" sz="half" idx="10"/>
          </p:nvPr>
        </p:nvSpPr>
        <p:spPr>
          <a:xfrm>
            <a:off x="152400" y="64611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66"/>
              </a:solidFill>
            </a:endParaRPr>
          </a:p>
        </p:txBody>
      </p:sp>
      <p:sp>
        <p:nvSpPr>
          <p:cNvPr id="19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5862638" y="64611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66"/>
                </a:solidFill>
              </a:rPr>
              <a:t>Company Logo</a:t>
            </a:r>
          </a:p>
        </p:txBody>
      </p:sp>
      <p:sp>
        <p:nvSpPr>
          <p:cNvPr id="20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7B1F0-4B63-436D-A5B9-E6D02E34C38D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31663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30"/>
          <p:cNvSpPr>
            <a:spLocks noChangeShapeType="1"/>
          </p:cNvSpPr>
          <p:nvPr/>
        </p:nvSpPr>
        <p:spPr bwMode="auto">
          <a:xfrm>
            <a:off x="250825" y="6508750"/>
            <a:ext cx="861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Rectangle 39"/>
          <p:cNvSpPr>
            <a:spLocks noChangeArrowheads="1"/>
          </p:cNvSpPr>
          <p:nvPr/>
        </p:nvSpPr>
        <p:spPr bwMode="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AutoShape 40"/>
          <p:cNvSpPr>
            <a:spLocks noChangeArrowheads="1"/>
          </p:cNvSpPr>
          <p:nvPr/>
        </p:nvSpPr>
        <p:spPr bwMode="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AutoShape 41"/>
          <p:cNvSpPr>
            <a:spLocks noChangeArrowheads="1"/>
          </p:cNvSpPr>
          <p:nvPr/>
        </p:nvSpPr>
        <p:spPr bwMode="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Rectangle 29"/>
          <p:cNvSpPr>
            <a:spLocks noChangeArrowheads="1"/>
          </p:cNvSpPr>
          <p:nvPr/>
        </p:nvSpPr>
        <p:spPr bwMode="lt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AutoShape 33"/>
          <p:cNvSpPr>
            <a:spLocks noChangeArrowheads="1"/>
          </p:cNvSpPr>
          <p:nvPr/>
        </p:nvSpPr>
        <p:spPr bwMode="lt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AutoShape 31"/>
          <p:cNvSpPr>
            <a:spLocks noChangeArrowheads="1"/>
          </p:cNvSpPr>
          <p:nvPr/>
        </p:nvSpPr>
        <p:spPr bwMode="lt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AutoShape 43"/>
          <p:cNvSpPr>
            <a:spLocks noChangeArrowheads="1"/>
          </p:cNvSpPr>
          <p:nvPr/>
        </p:nvSpPr>
        <p:spPr bwMode="gray">
          <a:xfrm rot="10800000" flipH="1">
            <a:off x="7604125" y="0"/>
            <a:ext cx="549275" cy="755650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Rectangle 44"/>
          <p:cNvSpPr>
            <a:spLocks noChangeArrowheads="1"/>
          </p:cNvSpPr>
          <p:nvPr/>
        </p:nvSpPr>
        <p:spPr bwMode="gray">
          <a:xfrm>
            <a:off x="3886200" y="0"/>
            <a:ext cx="3825875" cy="75882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6CA5D8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AutoShape 34"/>
          <p:cNvSpPr>
            <a:spLocks noChangeArrowheads="1"/>
          </p:cNvSpPr>
          <p:nvPr/>
        </p:nvSpPr>
        <p:spPr bwMode="gray">
          <a:xfrm rot="10800000" flipH="1">
            <a:off x="7477125" y="0"/>
            <a:ext cx="676275" cy="752475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12" name="Object 49"/>
          <p:cNvGraphicFramePr>
            <a:graphicFrameLocks noChangeAspect="1"/>
          </p:cNvGraphicFramePr>
          <p:nvPr/>
        </p:nvGraphicFramePr>
        <p:xfrm>
          <a:off x="0" y="11113"/>
          <a:ext cx="3910013" cy="3757612"/>
        </p:xfrm>
        <a:graphic>
          <a:graphicData uri="http://schemas.openxmlformats.org/presentationml/2006/ole">
            <p:oleObj spid="_x0000_s19468" name="Image" r:id="rId3" imgW="5320635" imgH="5168254" progId="">
              <p:embed/>
            </p:oleObj>
          </a:graphicData>
        </a:graphic>
      </p:graphicFrame>
      <p:sp>
        <p:nvSpPr>
          <p:cNvPr id="13" name="Дата 1"/>
          <p:cNvSpPr>
            <a:spLocks noGrp="1"/>
          </p:cNvSpPr>
          <p:nvPr>
            <p:ph type="dt" sz="half" idx="10"/>
          </p:nvPr>
        </p:nvSpPr>
        <p:spPr>
          <a:xfrm>
            <a:off x="152400" y="64611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66"/>
              </a:solidFill>
            </a:endParaRPr>
          </a:p>
        </p:txBody>
      </p:sp>
      <p:sp>
        <p:nvSpPr>
          <p:cNvPr id="14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5862638" y="64611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66"/>
                </a:solidFill>
              </a:rPr>
              <a:t>Company Logo</a:t>
            </a:r>
          </a:p>
        </p:txBody>
      </p:sp>
      <p:sp>
        <p:nvSpPr>
          <p:cNvPr id="1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71C2E-3A6A-483A-A9CE-E403A053896E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87399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30"/>
          <p:cNvSpPr>
            <a:spLocks noChangeShapeType="1"/>
          </p:cNvSpPr>
          <p:nvPr/>
        </p:nvSpPr>
        <p:spPr bwMode="auto">
          <a:xfrm>
            <a:off x="250825" y="6508750"/>
            <a:ext cx="861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Rectangle 39"/>
          <p:cNvSpPr>
            <a:spLocks noChangeArrowheads="1"/>
          </p:cNvSpPr>
          <p:nvPr/>
        </p:nvSpPr>
        <p:spPr bwMode="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AutoShape 40"/>
          <p:cNvSpPr>
            <a:spLocks noChangeArrowheads="1"/>
          </p:cNvSpPr>
          <p:nvPr/>
        </p:nvSpPr>
        <p:spPr bwMode="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AutoShape 41"/>
          <p:cNvSpPr>
            <a:spLocks noChangeArrowheads="1"/>
          </p:cNvSpPr>
          <p:nvPr/>
        </p:nvSpPr>
        <p:spPr bwMode="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Rectangle 29"/>
          <p:cNvSpPr>
            <a:spLocks noChangeArrowheads="1"/>
          </p:cNvSpPr>
          <p:nvPr/>
        </p:nvSpPr>
        <p:spPr bwMode="lt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AutoShape 33"/>
          <p:cNvSpPr>
            <a:spLocks noChangeArrowheads="1"/>
          </p:cNvSpPr>
          <p:nvPr/>
        </p:nvSpPr>
        <p:spPr bwMode="lt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AutoShape 31"/>
          <p:cNvSpPr>
            <a:spLocks noChangeArrowheads="1"/>
          </p:cNvSpPr>
          <p:nvPr/>
        </p:nvSpPr>
        <p:spPr bwMode="lt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AutoShape 43"/>
          <p:cNvSpPr>
            <a:spLocks noChangeArrowheads="1"/>
          </p:cNvSpPr>
          <p:nvPr/>
        </p:nvSpPr>
        <p:spPr bwMode="gray">
          <a:xfrm rot="10800000" flipH="1">
            <a:off x="7604125" y="0"/>
            <a:ext cx="549275" cy="755650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Rectangle 44"/>
          <p:cNvSpPr>
            <a:spLocks noChangeArrowheads="1"/>
          </p:cNvSpPr>
          <p:nvPr/>
        </p:nvSpPr>
        <p:spPr bwMode="gray">
          <a:xfrm>
            <a:off x="3886200" y="0"/>
            <a:ext cx="3825875" cy="75882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6CA5D8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AutoShape 34"/>
          <p:cNvSpPr>
            <a:spLocks noChangeArrowheads="1"/>
          </p:cNvSpPr>
          <p:nvPr/>
        </p:nvSpPr>
        <p:spPr bwMode="gray">
          <a:xfrm rot="10800000" flipH="1">
            <a:off x="7477125" y="0"/>
            <a:ext cx="676275" cy="752475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15" name="Object 49"/>
          <p:cNvGraphicFramePr>
            <a:graphicFrameLocks noChangeAspect="1"/>
          </p:cNvGraphicFramePr>
          <p:nvPr/>
        </p:nvGraphicFramePr>
        <p:xfrm>
          <a:off x="0" y="11113"/>
          <a:ext cx="3910013" cy="3757612"/>
        </p:xfrm>
        <a:graphic>
          <a:graphicData uri="http://schemas.openxmlformats.org/presentationml/2006/ole">
            <p:oleObj spid="_x0000_s20492" name="Image" r:id="rId3" imgW="5320635" imgH="5168254" progId="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Дата 4"/>
          <p:cNvSpPr>
            <a:spLocks noGrp="1"/>
          </p:cNvSpPr>
          <p:nvPr>
            <p:ph type="dt" sz="half" idx="10"/>
          </p:nvPr>
        </p:nvSpPr>
        <p:spPr>
          <a:xfrm>
            <a:off x="152400" y="64611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66"/>
              </a:solidFill>
            </a:endParaRPr>
          </a:p>
        </p:txBody>
      </p:sp>
      <p:sp>
        <p:nvSpPr>
          <p:cNvPr id="17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862638" y="64611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66"/>
                </a:solidFill>
              </a:rPr>
              <a:t>Company Logo</a:t>
            </a:r>
          </a:p>
        </p:txBody>
      </p:sp>
      <p:sp>
        <p:nvSpPr>
          <p:cNvPr id="1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E5DAA9-2C75-4C76-BEDA-105D12835EE8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8582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30"/>
          <p:cNvSpPr>
            <a:spLocks noChangeShapeType="1"/>
          </p:cNvSpPr>
          <p:nvPr/>
        </p:nvSpPr>
        <p:spPr bwMode="auto">
          <a:xfrm>
            <a:off x="250825" y="6508750"/>
            <a:ext cx="861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Rectangle 39"/>
          <p:cNvSpPr>
            <a:spLocks noChangeArrowheads="1"/>
          </p:cNvSpPr>
          <p:nvPr/>
        </p:nvSpPr>
        <p:spPr bwMode="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AutoShape 40"/>
          <p:cNvSpPr>
            <a:spLocks noChangeArrowheads="1"/>
          </p:cNvSpPr>
          <p:nvPr/>
        </p:nvSpPr>
        <p:spPr bwMode="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AutoShape 41"/>
          <p:cNvSpPr>
            <a:spLocks noChangeArrowheads="1"/>
          </p:cNvSpPr>
          <p:nvPr/>
        </p:nvSpPr>
        <p:spPr bwMode="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Rectangle 29"/>
          <p:cNvSpPr>
            <a:spLocks noChangeArrowheads="1"/>
          </p:cNvSpPr>
          <p:nvPr/>
        </p:nvSpPr>
        <p:spPr bwMode="lt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AutoShape 33"/>
          <p:cNvSpPr>
            <a:spLocks noChangeArrowheads="1"/>
          </p:cNvSpPr>
          <p:nvPr/>
        </p:nvSpPr>
        <p:spPr bwMode="lt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AutoShape 31"/>
          <p:cNvSpPr>
            <a:spLocks noChangeArrowheads="1"/>
          </p:cNvSpPr>
          <p:nvPr/>
        </p:nvSpPr>
        <p:spPr bwMode="lt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AutoShape 43"/>
          <p:cNvSpPr>
            <a:spLocks noChangeArrowheads="1"/>
          </p:cNvSpPr>
          <p:nvPr/>
        </p:nvSpPr>
        <p:spPr bwMode="gray">
          <a:xfrm rot="10800000" flipH="1">
            <a:off x="7604125" y="0"/>
            <a:ext cx="549275" cy="755650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Rectangle 44"/>
          <p:cNvSpPr>
            <a:spLocks noChangeArrowheads="1"/>
          </p:cNvSpPr>
          <p:nvPr/>
        </p:nvSpPr>
        <p:spPr bwMode="gray">
          <a:xfrm>
            <a:off x="3886200" y="0"/>
            <a:ext cx="3825875" cy="75882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6CA5D8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AutoShape 34"/>
          <p:cNvSpPr>
            <a:spLocks noChangeArrowheads="1"/>
          </p:cNvSpPr>
          <p:nvPr/>
        </p:nvSpPr>
        <p:spPr bwMode="gray">
          <a:xfrm rot="10800000" flipH="1">
            <a:off x="7477125" y="0"/>
            <a:ext cx="676275" cy="752475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15" name="Object 49"/>
          <p:cNvGraphicFramePr>
            <a:graphicFrameLocks noChangeAspect="1"/>
          </p:cNvGraphicFramePr>
          <p:nvPr/>
        </p:nvGraphicFramePr>
        <p:xfrm>
          <a:off x="0" y="11113"/>
          <a:ext cx="3910013" cy="3757612"/>
        </p:xfrm>
        <a:graphic>
          <a:graphicData uri="http://schemas.openxmlformats.org/presentationml/2006/ole">
            <p:oleObj spid="_x0000_s21516" name="Image" r:id="rId3" imgW="5320635" imgH="5168254" progId="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Дата 4"/>
          <p:cNvSpPr>
            <a:spLocks noGrp="1"/>
          </p:cNvSpPr>
          <p:nvPr>
            <p:ph type="dt" sz="half" idx="10"/>
          </p:nvPr>
        </p:nvSpPr>
        <p:spPr>
          <a:xfrm>
            <a:off x="152400" y="64611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66"/>
              </a:solidFill>
            </a:endParaRPr>
          </a:p>
        </p:txBody>
      </p:sp>
      <p:sp>
        <p:nvSpPr>
          <p:cNvPr id="17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862638" y="64611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66"/>
                </a:solidFill>
              </a:rPr>
              <a:t>Company Logo</a:t>
            </a:r>
          </a:p>
        </p:txBody>
      </p:sp>
      <p:sp>
        <p:nvSpPr>
          <p:cNvPr id="1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4194E-3155-4BF7-B223-109B24F259A4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55143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0"/>
          <p:cNvSpPr>
            <a:spLocks noChangeShapeType="1"/>
          </p:cNvSpPr>
          <p:nvPr/>
        </p:nvSpPr>
        <p:spPr bwMode="auto">
          <a:xfrm>
            <a:off x="250825" y="6508750"/>
            <a:ext cx="861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Rectangle 39"/>
          <p:cNvSpPr>
            <a:spLocks noChangeArrowheads="1"/>
          </p:cNvSpPr>
          <p:nvPr/>
        </p:nvSpPr>
        <p:spPr bwMode="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AutoShape 40"/>
          <p:cNvSpPr>
            <a:spLocks noChangeArrowheads="1"/>
          </p:cNvSpPr>
          <p:nvPr/>
        </p:nvSpPr>
        <p:spPr bwMode="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AutoShape 41"/>
          <p:cNvSpPr>
            <a:spLocks noChangeArrowheads="1"/>
          </p:cNvSpPr>
          <p:nvPr/>
        </p:nvSpPr>
        <p:spPr bwMode="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Rectangle 29"/>
          <p:cNvSpPr>
            <a:spLocks noChangeArrowheads="1"/>
          </p:cNvSpPr>
          <p:nvPr/>
        </p:nvSpPr>
        <p:spPr bwMode="lt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AutoShape 33"/>
          <p:cNvSpPr>
            <a:spLocks noChangeArrowheads="1"/>
          </p:cNvSpPr>
          <p:nvPr/>
        </p:nvSpPr>
        <p:spPr bwMode="lt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AutoShape 31"/>
          <p:cNvSpPr>
            <a:spLocks noChangeArrowheads="1"/>
          </p:cNvSpPr>
          <p:nvPr/>
        </p:nvSpPr>
        <p:spPr bwMode="lt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AutoShape 43"/>
          <p:cNvSpPr>
            <a:spLocks noChangeArrowheads="1"/>
          </p:cNvSpPr>
          <p:nvPr/>
        </p:nvSpPr>
        <p:spPr bwMode="gray">
          <a:xfrm rot="10800000" flipH="1">
            <a:off x="7604125" y="0"/>
            <a:ext cx="549275" cy="755650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Rectangle 44"/>
          <p:cNvSpPr>
            <a:spLocks noChangeArrowheads="1"/>
          </p:cNvSpPr>
          <p:nvPr/>
        </p:nvSpPr>
        <p:spPr bwMode="gray">
          <a:xfrm>
            <a:off x="3886200" y="0"/>
            <a:ext cx="3825875" cy="75882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6CA5D8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AutoShape 34"/>
          <p:cNvSpPr>
            <a:spLocks noChangeArrowheads="1"/>
          </p:cNvSpPr>
          <p:nvPr/>
        </p:nvSpPr>
        <p:spPr bwMode="gray">
          <a:xfrm rot="10800000" flipH="1">
            <a:off x="7477125" y="0"/>
            <a:ext cx="676275" cy="752475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14" name="Object 49"/>
          <p:cNvGraphicFramePr>
            <a:graphicFrameLocks noChangeAspect="1"/>
          </p:cNvGraphicFramePr>
          <p:nvPr/>
        </p:nvGraphicFramePr>
        <p:xfrm>
          <a:off x="0" y="11113"/>
          <a:ext cx="3910013" cy="3757612"/>
        </p:xfrm>
        <a:graphic>
          <a:graphicData uri="http://schemas.openxmlformats.org/presentationml/2006/ole">
            <p:oleObj spid="_x0000_s22540" name="Image" r:id="rId3" imgW="5320635" imgH="5168254" progId="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5" name="Дата 3"/>
          <p:cNvSpPr>
            <a:spLocks noGrp="1"/>
          </p:cNvSpPr>
          <p:nvPr>
            <p:ph type="dt" sz="half" idx="10"/>
          </p:nvPr>
        </p:nvSpPr>
        <p:spPr>
          <a:xfrm>
            <a:off x="152400" y="64611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66"/>
              </a:solidFill>
            </a:endParaRPr>
          </a:p>
        </p:txBody>
      </p:sp>
      <p:sp>
        <p:nvSpPr>
          <p:cNvPr id="1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862638" y="64611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66"/>
                </a:solidFill>
              </a:rPr>
              <a:t>Company Logo</a:t>
            </a:r>
          </a:p>
        </p:txBody>
      </p:sp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007A6F-BF78-4B22-A0E0-29F437F2A134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947921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0"/>
          <p:cNvSpPr>
            <a:spLocks noChangeShapeType="1"/>
          </p:cNvSpPr>
          <p:nvPr/>
        </p:nvSpPr>
        <p:spPr bwMode="auto">
          <a:xfrm>
            <a:off x="250825" y="6508750"/>
            <a:ext cx="861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Rectangle 39"/>
          <p:cNvSpPr>
            <a:spLocks noChangeArrowheads="1"/>
          </p:cNvSpPr>
          <p:nvPr/>
        </p:nvSpPr>
        <p:spPr bwMode="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AutoShape 40"/>
          <p:cNvSpPr>
            <a:spLocks noChangeArrowheads="1"/>
          </p:cNvSpPr>
          <p:nvPr/>
        </p:nvSpPr>
        <p:spPr bwMode="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AutoShape 41"/>
          <p:cNvSpPr>
            <a:spLocks noChangeArrowheads="1"/>
          </p:cNvSpPr>
          <p:nvPr/>
        </p:nvSpPr>
        <p:spPr bwMode="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Rectangle 29"/>
          <p:cNvSpPr>
            <a:spLocks noChangeArrowheads="1"/>
          </p:cNvSpPr>
          <p:nvPr/>
        </p:nvSpPr>
        <p:spPr bwMode="lt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AutoShape 33"/>
          <p:cNvSpPr>
            <a:spLocks noChangeArrowheads="1"/>
          </p:cNvSpPr>
          <p:nvPr/>
        </p:nvSpPr>
        <p:spPr bwMode="lt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AutoShape 31"/>
          <p:cNvSpPr>
            <a:spLocks noChangeArrowheads="1"/>
          </p:cNvSpPr>
          <p:nvPr/>
        </p:nvSpPr>
        <p:spPr bwMode="lt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AutoShape 43"/>
          <p:cNvSpPr>
            <a:spLocks noChangeArrowheads="1"/>
          </p:cNvSpPr>
          <p:nvPr/>
        </p:nvSpPr>
        <p:spPr bwMode="gray">
          <a:xfrm rot="10800000" flipH="1">
            <a:off x="7604125" y="0"/>
            <a:ext cx="549275" cy="755650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Rectangle 44"/>
          <p:cNvSpPr>
            <a:spLocks noChangeArrowheads="1"/>
          </p:cNvSpPr>
          <p:nvPr/>
        </p:nvSpPr>
        <p:spPr bwMode="gray">
          <a:xfrm>
            <a:off x="3886200" y="0"/>
            <a:ext cx="3825875" cy="75882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6CA5D8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AutoShape 34"/>
          <p:cNvSpPr>
            <a:spLocks noChangeArrowheads="1"/>
          </p:cNvSpPr>
          <p:nvPr/>
        </p:nvSpPr>
        <p:spPr bwMode="gray">
          <a:xfrm rot="10800000" flipH="1">
            <a:off x="7477125" y="0"/>
            <a:ext cx="676275" cy="752475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14" name="Object 49"/>
          <p:cNvGraphicFramePr>
            <a:graphicFrameLocks noChangeAspect="1"/>
          </p:cNvGraphicFramePr>
          <p:nvPr/>
        </p:nvGraphicFramePr>
        <p:xfrm>
          <a:off x="0" y="11113"/>
          <a:ext cx="3910013" cy="3757612"/>
        </p:xfrm>
        <a:graphic>
          <a:graphicData uri="http://schemas.openxmlformats.org/presentationml/2006/ole">
            <p:oleObj spid="_x0000_s23564" name="Image" r:id="rId3" imgW="5320635" imgH="5168254" progId="">
              <p:embed/>
            </p:oleObj>
          </a:graphicData>
        </a:graphic>
      </p:graphicFrame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202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202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5" name="Дата 3"/>
          <p:cNvSpPr>
            <a:spLocks noGrp="1"/>
          </p:cNvSpPr>
          <p:nvPr>
            <p:ph type="dt" sz="half" idx="10"/>
          </p:nvPr>
        </p:nvSpPr>
        <p:spPr>
          <a:xfrm>
            <a:off x="152400" y="64611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66"/>
              </a:solidFill>
            </a:endParaRPr>
          </a:p>
        </p:txBody>
      </p:sp>
      <p:sp>
        <p:nvSpPr>
          <p:cNvPr id="1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862638" y="64611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66"/>
                </a:solidFill>
              </a:rPr>
              <a:t>Company Logo</a:t>
            </a:r>
          </a:p>
        </p:txBody>
      </p:sp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DCEA88-B4A7-40EA-8916-B2FE73F9BFA2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28577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0"/>
          <p:cNvSpPr>
            <a:spLocks noChangeShapeType="1"/>
          </p:cNvSpPr>
          <p:nvPr/>
        </p:nvSpPr>
        <p:spPr bwMode="auto">
          <a:xfrm>
            <a:off x="250825" y="6508750"/>
            <a:ext cx="861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Rectangle 39"/>
          <p:cNvSpPr>
            <a:spLocks noChangeArrowheads="1"/>
          </p:cNvSpPr>
          <p:nvPr/>
        </p:nvSpPr>
        <p:spPr bwMode="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AutoShape 40"/>
          <p:cNvSpPr>
            <a:spLocks noChangeArrowheads="1"/>
          </p:cNvSpPr>
          <p:nvPr/>
        </p:nvSpPr>
        <p:spPr bwMode="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AutoShape 41"/>
          <p:cNvSpPr>
            <a:spLocks noChangeArrowheads="1"/>
          </p:cNvSpPr>
          <p:nvPr/>
        </p:nvSpPr>
        <p:spPr bwMode="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Rectangle 29"/>
          <p:cNvSpPr>
            <a:spLocks noChangeArrowheads="1"/>
          </p:cNvSpPr>
          <p:nvPr/>
        </p:nvSpPr>
        <p:spPr bwMode="lt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AutoShape 33"/>
          <p:cNvSpPr>
            <a:spLocks noChangeArrowheads="1"/>
          </p:cNvSpPr>
          <p:nvPr/>
        </p:nvSpPr>
        <p:spPr bwMode="lt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AutoShape 31"/>
          <p:cNvSpPr>
            <a:spLocks noChangeArrowheads="1"/>
          </p:cNvSpPr>
          <p:nvPr/>
        </p:nvSpPr>
        <p:spPr bwMode="lt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AutoShape 43"/>
          <p:cNvSpPr>
            <a:spLocks noChangeArrowheads="1"/>
          </p:cNvSpPr>
          <p:nvPr/>
        </p:nvSpPr>
        <p:spPr bwMode="gray">
          <a:xfrm rot="10800000" flipH="1">
            <a:off x="7604125" y="0"/>
            <a:ext cx="549275" cy="755650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Rectangle 44"/>
          <p:cNvSpPr>
            <a:spLocks noChangeArrowheads="1"/>
          </p:cNvSpPr>
          <p:nvPr/>
        </p:nvSpPr>
        <p:spPr bwMode="gray">
          <a:xfrm>
            <a:off x="3886200" y="0"/>
            <a:ext cx="3825875" cy="75882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6CA5D8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AutoShape 34"/>
          <p:cNvSpPr>
            <a:spLocks noChangeArrowheads="1"/>
          </p:cNvSpPr>
          <p:nvPr/>
        </p:nvSpPr>
        <p:spPr bwMode="gray">
          <a:xfrm rot="10800000" flipH="1">
            <a:off x="7477125" y="0"/>
            <a:ext cx="676275" cy="752475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14" name="Object 49"/>
          <p:cNvGraphicFramePr>
            <a:graphicFrameLocks noChangeAspect="1"/>
          </p:cNvGraphicFramePr>
          <p:nvPr/>
        </p:nvGraphicFramePr>
        <p:xfrm>
          <a:off x="0" y="11113"/>
          <a:ext cx="3910013" cy="3757612"/>
        </p:xfrm>
        <a:graphic>
          <a:graphicData uri="http://schemas.openxmlformats.org/presentationml/2006/ole">
            <p:oleObj spid="_x0000_s24588" name="Image" r:id="rId3" imgW="5320635" imgH="5168254" progId="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467600" cy="563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076325"/>
            <a:ext cx="8229600" cy="5248275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15" name="Дата 3"/>
          <p:cNvSpPr>
            <a:spLocks noGrp="1"/>
          </p:cNvSpPr>
          <p:nvPr>
            <p:ph type="dt" sz="half" idx="10"/>
          </p:nvPr>
        </p:nvSpPr>
        <p:spPr>
          <a:xfrm>
            <a:off x="152400" y="64611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66"/>
              </a:solidFill>
            </a:endParaRPr>
          </a:p>
        </p:txBody>
      </p:sp>
      <p:sp>
        <p:nvSpPr>
          <p:cNvPr id="1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862638" y="64611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66"/>
                </a:solidFill>
              </a:rPr>
              <a:t>Company Logo</a:t>
            </a:r>
          </a:p>
        </p:txBody>
      </p:sp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DF59D2-8F83-4422-8881-F18AE3DBE690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500271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457566-00EC-402E-86DD-DC07EA27E392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9201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oleObject" Target="../embeddings/oleObject1.bin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vmlDrawing" Target="../drawings/vmlDrawing9.v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oleObject" Target="../embeddings/oleObject9.bin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vmlDrawing" Target="../drawings/vmlDrawing17.v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oleObject" Target="../embeddings/oleObject17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30"/>
          <p:cNvSpPr>
            <a:spLocks noChangeShapeType="1"/>
          </p:cNvSpPr>
          <p:nvPr/>
        </p:nvSpPr>
        <p:spPr bwMode="auto">
          <a:xfrm>
            <a:off x="250825" y="6508750"/>
            <a:ext cx="861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27" name="Rectangle 39"/>
          <p:cNvSpPr>
            <a:spLocks noChangeArrowheads="1"/>
          </p:cNvSpPr>
          <p:nvPr/>
        </p:nvSpPr>
        <p:spPr bwMode="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28" name="AutoShape 40"/>
          <p:cNvSpPr>
            <a:spLocks noChangeArrowheads="1"/>
          </p:cNvSpPr>
          <p:nvPr/>
        </p:nvSpPr>
        <p:spPr bwMode="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29" name="AutoShape 41"/>
          <p:cNvSpPr>
            <a:spLocks noChangeArrowheads="1"/>
          </p:cNvSpPr>
          <p:nvPr/>
        </p:nvSpPr>
        <p:spPr bwMode="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30" name="Rectangle 29"/>
          <p:cNvSpPr>
            <a:spLocks noChangeArrowheads="1"/>
          </p:cNvSpPr>
          <p:nvPr/>
        </p:nvSpPr>
        <p:spPr bwMode="lt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31" name="AutoShape 33"/>
          <p:cNvSpPr>
            <a:spLocks noChangeArrowheads="1"/>
          </p:cNvSpPr>
          <p:nvPr/>
        </p:nvSpPr>
        <p:spPr bwMode="lt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32" name="AutoShape 31"/>
          <p:cNvSpPr>
            <a:spLocks noChangeArrowheads="1"/>
          </p:cNvSpPr>
          <p:nvPr/>
        </p:nvSpPr>
        <p:spPr bwMode="lt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33" name="AutoShape 43"/>
          <p:cNvSpPr>
            <a:spLocks noChangeArrowheads="1"/>
          </p:cNvSpPr>
          <p:nvPr/>
        </p:nvSpPr>
        <p:spPr bwMode="gray">
          <a:xfrm rot="10800000" flipH="1">
            <a:off x="7604125" y="0"/>
            <a:ext cx="549275" cy="755650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34" name="Rectangle 44"/>
          <p:cNvSpPr>
            <a:spLocks noChangeArrowheads="1"/>
          </p:cNvSpPr>
          <p:nvPr/>
        </p:nvSpPr>
        <p:spPr bwMode="gray">
          <a:xfrm>
            <a:off x="3886200" y="0"/>
            <a:ext cx="3825875" cy="75882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6CA5D8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35" name="AutoShape 34"/>
          <p:cNvSpPr>
            <a:spLocks noChangeArrowheads="1"/>
          </p:cNvSpPr>
          <p:nvPr/>
        </p:nvSpPr>
        <p:spPr bwMode="gray">
          <a:xfrm rot="10800000" flipH="1">
            <a:off x="7477125" y="0"/>
            <a:ext cx="676275" cy="752475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1036" name="Object 49"/>
          <p:cNvGraphicFramePr>
            <a:graphicFrameLocks noChangeAspect="1"/>
          </p:cNvGraphicFramePr>
          <p:nvPr/>
        </p:nvGraphicFramePr>
        <p:xfrm>
          <a:off x="0" y="11113"/>
          <a:ext cx="3910013" cy="3757612"/>
        </p:xfrm>
        <a:graphic>
          <a:graphicData uri="http://schemas.openxmlformats.org/presentationml/2006/ole">
            <p:oleObj spid="_x0000_s1036" name="Image" r:id="rId14" imgW="5320635" imgH="5168254" progId="">
              <p:embed/>
            </p:oleObj>
          </a:graphicData>
        </a:graphic>
      </p:graphicFrame>
      <p:sp>
        <p:nvSpPr>
          <p:cNvPr id="1037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122238"/>
            <a:ext cx="7467600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3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76325"/>
            <a:ext cx="8229600" cy="524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048000" y="6483350"/>
            <a:ext cx="2133600" cy="241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C8EF7B7-DE2D-4BEF-A43B-4A87A29B921D}" type="slidenum">
              <a:rPr lang="en-US">
                <a:solidFill>
                  <a:srgbClr val="000066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648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Verdan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 b="1">
          <a:solidFill>
            <a:schemeClr val="hlink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30"/>
          <p:cNvSpPr>
            <a:spLocks noChangeShapeType="1"/>
          </p:cNvSpPr>
          <p:nvPr/>
        </p:nvSpPr>
        <p:spPr bwMode="auto">
          <a:xfrm>
            <a:off x="250825" y="6508750"/>
            <a:ext cx="861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27" name="Rectangle 39"/>
          <p:cNvSpPr>
            <a:spLocks noChangeArrowheads="1"/>
          </p:cNvSpPr>
          <p:nvPr/>
        </p:nvSpPr>
        <p:spPr bwMode="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28" name="AutoShape 40"/>
          <p:cNvSpPr>
            <a:spLocks noChangeArrowheads="1"/>
          </p:cNvSpPr>
          <p:nvPr/>
        </p:nvSpPr>
        <p:spPr bwMode="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29" name="AutoShape 41"/>
          <p:cNvSpPr>
            <a:spLocks noChangeArrowheads="1"/>
          </p:cNvSpPr>
          <p:nvPr/>
        </p:nvSpPr>
        <p:spPr bwMode="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30" name="Rectangle 29"/>
          <p:cNvSpPr>
            <a:spLocks noChangeArrowheads="1"/>
          </p:cNvSpPr>
          <p:nvPr/>
        </p:nvSpPr>
        <p:spPr bwMode="lt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31" name="AutoShape 33"/>
          <p:cNvSpPr>
            <a:spLocks noChangeArrowheads="1"/>
          </p:cNvSpPr>
          <p:nvPr/>
        </p:nvSpPr>
        <p:spPr bwMode="lt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32" name="AutoShape 31"/>
          <p:cNvSpPr>
            <a:spLocks noChangeArrowheads="1"/>
          </p:cNvSpPr>
          <p:nvPr/>
        </p:nvSpPr>
        <p:spPr bwMode="lt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33" name="AutoShape 43"/>
          <p:cNvSpPr>
            <a:spLocks noChangeArrowheads="1"/>
          </p:cNvSpPr>
          <p:nvPr/>
        </p:nvSpPr>
        <p:spPr bwMode="gray">
          <a:xfrm rot="10800000" flipH="1">
            <a:off x="7604125" y="0"/>
            <a:ext cx="549275" cy="755650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34" name="Rectangle 44"/>
          <p:cNvSpPr>
            <a:spLocks noChangeArrowheads="1"/>
          </p:cNvSpPr>
          <p:nvPr/>
        </p:nvSpPr>
        <p:spPr bwMode="gray">
          <a:xfrm>
            <a:off x="3886200" y="0"/>
            <a:ext cx="3825875" cy="75882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6CA5D8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35" name="AutoShape 34"/>
          <p:cNvSpPr>
            <a:spLocks noChangeArrowheads="1"/>
          </p:cNvSpPr>
          <p:nvPr/>
        </p:nvSpPr>
        <p:spPr bwMode="gray">
          <a:xfrm rot="10800000" flipH="1">
            <a:off x="7477125" y="0"/>
            <a:ext cx="676275" cy="752475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1036" name="Object 49"/>
          <p:cNvGraphicFramePr>
            <a:graphicFrameLocks noChangeAspect="1"/>
          </p:cNvGraphicFramePr>
          <p:nvPr/>
        </p:nvGraphicFramePr>
        <p:xfrm>
          <a:off x="0" y="11113"/>
          <a:ext cx="3910013" cy="3757612"/>
        </p:xfrm>
        <a:graphic>
          <a:graphicData uri="http://schemas.openxmlformats.org/presentationml/2006/ole">
            <p:oleObj spid="_x0000_s9228" name="Image" r:id="rId14" imgW="5320635" imgH="5168254" progId="">
              <p:embed/>
            </p:oleObj>
          </a:graphicData>
        </a:graphic>
      </p:graphicFrame>
      <p:sp>
        <p:nvSpPr>
          <p:cNvPr id="1037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122238"/>
            <a:ext cx="7467600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3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76325"/>
            <a:ext cx="8229600" cy="524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048000" y="6483350"/>
            <a:ext cx="2133600" cy="241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C8EF7B7-DE2D-4BEF-A43B-4A87A29B921D}" type="slidenum">
              <a:rPr lang="en-US">
                <a:solidFill>
                  <a:srgbClr val="000066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0300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Verdan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 b="1">
          <a:solidFill>
            <a:schemeClr val="hlink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30"/>
          <p:cNvSpPr>
            <a:spLocks noChangeShapeType="1"/>
          </p:cNvSpPr>
          <p:nvPr/>
        </p:nvSpPr>
        <p:spPr bwMode="auto">
          <a:xfrm>
            <a:off x="250825" y="6508750"/>
            <a:ext cx="861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27" name="Rectangle 39"/>
          <p:cNvSpPr>
            <a:spLocks noChangeArrowheads="1"/>
          </p:cNvSpPr>
          <p:nvPr/>
        </p:nvSpPr>
        <p:spPr bwMode="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28" name="AutoShape 40"/>
          <p:cNvSpPr>
            <a:spLocks noChangeArrowheads="1"/>
          </p:cNvSpPr>
          <p:nvPr/>
        </p:nvSpPr>
        <p:spPr bwMode="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29" name="AutoShape 41"/>
          <p:cNvSpPr>
            <a:spLocks noChangeArrowheads="1"/>
          </p:cNvSpPr>
          <p:nvPr/>
        </p:nvSpPr>
        <p:spPr bwMode="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30" name="Rectangle 29"/>
          <p:cNvSpPr>
            <a:spLocks noChangeArrowheads="1"/>
          </p:cNvSpPr>
          <p:nvPr/>
        </p:nvSpPr>
        <p:spPr bwMode="lt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31" name="AutoShape 33"/>
          <p:cNvSpPr>
            <a:spLocks noChangeArrowheads="1"/>
          </p:cNvSpPr>
          <p:nvPr/>
        </p:nvSpPr>
        <p:spPr bwMode="lt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32" name="AutoShape 31"/>
          <p:cNvSpPr>
            <a:spLocks noChangeArrowheads="1"/>
          </p:cNvSpPr>
          <p:nvPr/>
        </p:nvSpPr>
        <p:spPr bwMode="lt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33" name="AutoShape 43"/>
          <p:cNvSpPr>
            <a:spLocks noChangeArrowheads="1"/>
          </p:cNvSpPr>
          <p:nvPr/>
        </p:nvSpPr>
        <p:spPr bwMode="gray">
          <a:xfrm rot="10800000" flipH="1">
            <a:off x="7604125" y="0"/>
            <a:ext cx="549275" cy="755650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34" name="Rectangle 44"/>
          <p:cNvSpPr>
            <a:spLocks noChangeArrowheads="1"/>
          </p:cNvSpPr>
          <p:nvPr/>
        </p:nvSpPr>
        <p:spPr bwMode="gray">
          <a:xfrm>
            <a:off x="3886200" y="0"/>
            <a:ext cx="3825875" cy="75882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6CA5D8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035" name="AutoShape 34"/>
          <p:cNvSpPr>
            <a:spLocks noChangeArrowheads="1"/>
          </p:cNvSpPr>
          <p:nvPr/>
        </p:nvSpPr>
        <p:spPr bwMode="gray">
          <a:xfrm rot="10800000" flipH="1">
            <a:off x="7477125" y="0"/>
            <a:ext cx="676275" cy="752475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1036" name="Object 49"/>
          <p:cNvGraphicFramePr>
            <a:graphicFrameLocks noChangeAspect="1"/>
          </p:cNvGraphicFramePr>
          <p:nvPr/>
        </p:nvGraphicFramePr>
        <p:xfrm>
          <a:off x="0" y="11113"/>
          <a:ext cx="3910013" cy="3757612"/>
        </p:xfrm>
        <a:graphic>
          <a:graphicData uri="http://schemas.openxmlformats.org/presentationml/2006/ole">
            <p:oleObj spid="_x0000_s17420" name="Image" r:id="rId14" imgW="5320635" imgH="5168254" progId="">
              <p:embed/>
            </p:oleObj>
          </a:graphicData>
        </a:graphic>
      </p:graphicFrame>
      <p:sp>
        <p:nvSpPr>
          <p:cNvPr id="1037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122238"/>
            <a:ext cx="7467600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3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76325"/>
            <a:ext cx="8229600" cy="524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048000" y="6483350"/>
            <a:ext cx="2133600" cy="241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C8EF7B7-DE2D-4BEF-A43B-4A87A29B921D}" type="slidenum">
              <a:rPr lang="en-US">
                <a:solidFill>
                  <a:srgbClr val="000066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3781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Verdan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 b="1">
          <a:solidFill>
            <a:schemeClr val="hlink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&#1050;&#1088;&#1080;&#1090;&#1077;&#1088;&#1080;&#1080;%20&#1086;&#1094;&#1077;&#1085;&#1082;&#1080;%20&#1087;&#1088;&#1077;&#1079;&#1077;&#1085;&#1090;&#1072;&#1094;&#1080;&#1080;.doc" TargetMode="Externa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foto.mail.ru/mail/vtkud/_blogs/8446.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.jpg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tretch>
            <a:fillRect/>
          </a:stretch>
        </p:blipFill>
        <p:spPr>
          <a:xfrm>
            <a:off x="119064" y="4410"/>
            <a:ext cx="8953530" cy="6715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9" name="Picture 8" descr="НИР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1643063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Box 4"/>
          <p:cNvSpPr txBox="1">
            <a:spLocks noChangeArrowheads="1"/>
          </p:cNvSpPr>
          <p:nvPr/>
        </p:nvSpPr>
        <p:spPr bwMode="auto">
          <a:xfrm>
            <a:off x="323850" y="1628775"/>
            <a:ext cx="8643938" cy="257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hlink"/>
                </a:solidFill>
                <a:latin typeface="Verdan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ru-RU" altLang="ru-RU" sz="4400">
                <a:solidFill>
                  <a:srgbClr val="002060"/>
                </a:solidFill>
                <a:latin typeface="Arial" charset="0"/>
              </a:rPr>
              <a:t>АТТЕСТАЦИЯ </a:t>
            </a:r>
          </a:p>
          <a:p>
            <a:pPr algn="ctr">
              <a:lnSpc>
                <a:spcPct val="120000"/>
              </a:lnSpc>
            </a:pPr>
            <a:r>
              <a:rPr lang="ru-RU" altLang="ru-RU" sz="4400">
                <a:solidFill>
                  <a:srgbClr val="002060"/>
                </a:solidFill>
                <a:latin typeface="Arial" charset="0"/>
              </a:rPr>
              <a:t>педагогических работников</a:t>
            </a:r>
          </a:p>
          <a:p>
            <a:pPr algn="ctr">
              <a:lnSpc>
                <a:spcPct val="120000"/>
              </a:lnSpc>
            </a:pPr>
            <a:endParaRPr lang="ru-RU" altLang="ru-RU" sz="2400" i="1">
              <a:solidFill>
                <a:srgbClr val="002060"/>
              </a:solidFill>
              <a:latin typeface="Arial" charset="0"/>
            </a:endParaRPr>
          </a:p>
          <a:p>
            <a:pPr algn="ctr">
              <a:lnSpc>
                <a:spcPct val="120000"/>
              </a:lnSpc>
            </a:pPr>
            <a:endParaRPr lang="ru-RU" altLang="ru-RU" sz="2400" i="1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9221" name="Picture 6" descr="69fcb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2988" y="3716338"/>
            <a:ext cx="3240087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7" descr="papk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59338" y="3644900"/>
            <a:ext cx="3035300" cy="303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542762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036496" cy="114300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/>
                <a:ea typeface="Times New Roman"/>
                <a:cs typeface="+mn-cs"/>
              </a:rPr>
              <a:t>«Условия формирования личного 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  <a:cs typeface="+mn-cs"/>
              </a:rPr>
              <a:t>вклада» </a:t>
            </a:r>
            <a:r>
              <a:rPr lang="ru-RU" sz="3600" b="1" dirty="0">
                <a:solidFill>
                  <a:srgbClr val="FF0000"/>
                </a:solidFill>
                <a:latin typeface="Times New Roman"/>
                <a:ea typeface="Times New Roman"/>
                <a:cs typeface="+mn-cs"/>
              </a:rPr>
              <a:t>педагога в развитие образования»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720" y="1142984"/>
            <a:ext cx="8482862" cy="5715016"/>
          </a:xfrm>
        </p:spPr>
        <p:txBody>
          <a:bodyPr>
            <a:normAutofit fontScale="92500" lnSpcReduction="20000"/>
          </a:bodyPr>
          <a:lstStyle/>
          <a:p>
            <a:pPr indent="0" algn="just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</a:rPr>
              <a:t>3 </a:t>
            </a:r>
            <a:r>
              <a:rPr lang="ru-RU" dirty="0">
                <a:latin typeface="Times New Roman"/>
                <a:ea typeface="Times New Roman"/>
              </a:rPr>
              <a:t>слайд </a:t>
            </a:r>
            <a:r>
              <a:rPr lang="ru-RU" dirty="0" smtClean="0">
                <a:latin typeface="Times New Roman"/>
                <a:ea typeface="Times New Roman"/>
              </a:rPr>
              <a:t>– включает.</a:t>
            </a:r>
          </a:p>
          <a:p>
            <a:pPr indent="0" algn="just">
              <a:buFontTx/>
              <a:buChar char="-"/>
            </a:pPr>
            <a:r>
              <a:rPr lang="ru-RU" sz="2800" b="1" dirty="0" smtClean="0"/>
              <a:t>научно-исследовательские условия</a:t>
            </a:r>
            <a:r>
              <a:rPr lang="ru-RU" sz="2800" dirty="0" smtClean="0"/>
              <a:t>, отображающие поисково-исследовательскую деятельность педагога в </a:t>
            </a:r>
            <a:r>
              <a:rPr lang="ru-RU" sz="2800" u="sng" dirty="0" smtClean="0"/>
              <a:t>области научных исследований </a:t>
            </a:r>
            <a:r>
              <a:rPr lang="ru-RU" sz="2800" dirty="0" smtClean="0"/>
              <a:t>по философии, психологии, педагогике, связанных с проблематикой темы презентации: </a:t>
            </a:r>
            <a:r>
              <a:rPr lang="ru-RU" sz="2800" u="sng" dirty="0" smtClean="0"/>
              <a:t>какие ученые занимались, степень изученности</a:t>
            </a:r>
          </a:p>
          <a:p>
            <a:pPr indent="0" algn="just">
              <a:buFontTx/>
              <a:buChar char="-"/>
            </a:pPr>
            <a:r>
              <a:rPr lang="ru-RU" sz="2800" b="1" dirty="0" smtClean="0"/>
              <a:t>-методические условия</a:t>
            </a:r>
            <a:r>
              <a:rPr lang="ru-RU" sz="2800" dirty="0" smtClean="0"/>
              <a:t>, отображающие педагогический поиск в области </a:t>
            </a:r>
            <a:r>
              <a:rPr lang="ru-RU" sz="2800" u="sng" dirty="0" smtClean="0"/>
              <a:t>методики реализации темы: какие  методические пособия, чей опыт использовали, авторские программы</a:t>
            </a:r>
            <a:endParaRPr lang="ru-RU" sz="2800" dirty="0" smtClean="0"/>
          </a:p>
          <a:p>
            <a:pPr indent="0" algn="just">
              <a:buFontTx/>
              <a:buChar char="-"/>
            </a:pPr>
            <a:r>
              <a:rPr lang="ru-RU" sz="2800" dirty="0" smtClean="0"/>
              <a:t> </a:t>
            </a:r>
            <a:r>
              <a:rPr lang="ru-RU" sz="2800" b="1" dirty="0" smtClean="0"/>
              <a:t>организационно-педагогические условия</a:t>
            </a:r>
            <a:r>
              <a:rPr lang="ru-RU" sz="2800" dirty="0" smtClean="0"/>
              <a:t>, отображающие участие педагога в работе </a:t>
            </a:r>
            <a:r>
              <a:rPr lang="ru-RU" sz="2800" u="sng" dirty="0" smtClean="0"/>
              <a:t>методических объединений, творческих групп,  сетевых сообществ, инновационной, экспериментальной, </a:t>
            </a:r>
            <a:r>
              <a:rPr lang="ru-RU" sz="2800" u="sng" dirty="0" err="1" smtClean="0"/>
              <a:t>стажировочной</a:t>
            </a:r>
            <a:r>
              <a:rPr lang="ru-RU" sz="2800" u="sng" dirty="0" smtClean="0"/>
              <a:t> площадках.</a:t>
            </a:r>
          </a:p>
          <a:p>
            <a:pPr indent="0" algn="just">
              <a:spcAft>
                <a:spcPts val="0"/>
              </a:spcAft>
              <a:buNone/>
            </a:pPr>
            <a:endParaRPr lang="ru-RU" dirty="0" smtClean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2180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/>
                <a:ea typeface="Times New Roman"/>
                <a:cs typeface="+mn-cs"/>
              </a:rPr>
              <a:t>«Актуальность личного вклада педагога в развитие образования»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720" y="1214422"/>
            <a:ext cx="8443914" cy="5357826"/>
          </a:xfrm>
        </p:spPr>
        <p:txBody>
          <a:bodyPr>
            <a:normAutofit fontScale="85000" lnSpcReduction="10000"/>
          </a:bodyPr>
          <a:lstStyle/>
          <a:p>
            <a:pPr indent="0" algn="just">
              <a:buNone/>
            </a:pPr>
            <a:endParaRPr lang="ru-RU" dirty="0" smtClean="0">
              <a:latin typeface="Times New Roman"/>
              <a:ea typeface="Times New Roman"/>
            </a:endParaRPr>
          </a:p>
          <a:p>
            <a:pPr indent="0" algn="just">
              <a:buNone/>
            </a:pPr>
            <a:r>
              <a:rPr lang="ru-RU" dirty="0" smtClean="0">
                <a:latin typeface="Times New Roman"/>
                <a:ea typeface="Times New Roman"/>
              </a:rPr>
              <a:t>4 слайд:</a:t>
            </a:r>
          </a:p>
          <a:p>
            <a:pPr indent="0" algn="just">
              <a:buFontTx/>
              <a:buChar char="-"/>
            </a:pPr>
            <a:r>
              <a:rPr lang="ru-RU" dirty="0" smtClean="0"/>
              <a:t>демонстрирует </a:t>
            </a:r>
            <a:r>
              <a:rPr lang="ru-RU" u="sng" dirty="0" smtClean="0"/>
              <a:t>значимость</a:t>
            </a:r>
            <a:r>
              <a:rPr lang="ru-RU" dirty="0" smtClean="0"/>
              <a:t> решаемой педагогом проблемы, составляющей суть  личного вклада; </a:t>
            </a:r>
          </a:p>
          <a:p>
            <a:pPr indent="0" algn="just">
              <a:buFontTx/>
              <a:buChar char="-"/>
            </a:pPr>
            <a:r>
              <a:rPr lang="ru-RU" u="sng" dirty="0" smtClean="0"/>
              <a:t>особенности</a:t>
            </a:r>
            <a:r>
              <a:rPr lang="ru-RU" dirty="0" smtClean="0"/>
              <a:t> её решения на современном этапе развития образования; </a:t>
            </a:r>
          </a:p>
          <a:p>
            <a:pPr indent="0" algn="just">
              <a:buNone/>
            </a:pPr>
            <a:r>
              <a:rPr lang="ru-RU" dirty="0" smtClean="0"/>
              <a:t>-показывает, какие </a:t>
            </a:r>
            <a:r>
              <a:rPr lang="ru-RU" u="sng" dirty="0" smtClean="0"/>
              <a:t>противоречия и затруднения</a:t>
            </a:r>
            <a:r>
              <a:rPr lang="ru-RU" dirty="0" smtClean="0"/>
              <a:t>, встречающиеся в массовой практике, </a:t>
            </a:r>
            <a:r>
              <a:rPr lang="ru-RU" u="sng" dirty="0" smtClean="0"/>
              <a:t>удается решить педагогу </a:t>
            </a:r>
            <a:r>
              <a:rPr lang="ru-RU" dirty="0" smtClean="0"/>
              <a:t>в своей профессиональной деятельности. </a:t>
            </a:r>
          </a:p>
          <a:p>
            <a:pPr indent="0" algn="just">
              <a:buNone/>
            </a:pPr>
            <a:endParaRPr lang="ru-RU" dirty="0" smtClean="0"/>
          </a:p>
          <a:p>
            <a:pPr indent="0" algn="ctr">
              <a:buNone/>
            </a:pPr>
            <a:r>
              <a:rPr lang="ru-RU" dirty="0" smtClean="0"/>
              <a:t>Т.е.как достижения педагога могут обогатить </a:t>
            </a:r>
          </a:p>
          <a:p>
            <a:pPr indent="0" algn="ctr">
              <a:buNone/>
            </a:pPr>
            <a:r>
              <a:rPr lang="ru-RU" dirty="0" smtClean="0"/>
              <a:t>дошкольное образование</a:t>
            </a:r>
          </a:p>
          <a:p>
            <a:pPr indent="0" algn="just">
              <a:buNone/>
            </a:pPr>
            <a:endParaRPr lang="ru-RU" dirty="0" smtClean="0"/>
          </a:p>
          <a:p>
            <a:pPr indent="0" algn="just">
              <a:buNone/>
            </a:pPr>
            <a:endParaRPr lang="ru-RU" dirty="0" smtClean="0"/>
          </a:p>
          <a:p>
            <a:pPr indent="0" algn="just">
              <a:spcAft>
                <a:spcPts val="0"/>
              </a:spcAft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6108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ВК </a:t>
            </a:r>
            <a:r>
              <a:rPr lang="ru-RU" dirty="0" smtClean="0"/>
              <a:t>  «Теоретическое обоснование личного вклада педагога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5 слайд – представляет характеристику  разработки, идеи, подхода, принципа, методики тех ученых,  на основании которых  педагог осуществляет свою профессиональную педагогическую деятельность по выбранной теме (какие теории, законы, закономерности творчески решаются педагогом).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/>
                <a:ea typeface="Times New Roman"/>
                <a:cs typeface="+mn-cs"/>
              </a:rPr>
              <a:t>«Цель и задачи педагогической деятельности»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indent="0" algn="just"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5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слайд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– демонстрирует: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ru-RU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ведущую </a:t>
            </a:r>
            <a:r>
              <a:rPr lang="ru-RU" b="1" dirty="0">
                <a:solidFill>
                  <a:srgbClr val="C00000"/>
                </a:solidFill>
                <a:latin typeface="Times New Roman"/>
                <a:ea typeface="Times New Roman"/>
              </a:rPr>
              <a:t>цель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деятельности педагога, отображающую главный конечный результат, </a:t>
            </a:r>
            <a:endParaRPr lang="ru-RU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ru-RU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задачи</a:t>
            </a:r>
            <a:r>
              <a:rPr lang="ru-RU" b="1" dirty="0">
                <a:solidFill>
                  <a:srgbClr val="C00000"/>
                </a:solidFill>
                <a:latin typeface="Times New Roman"/>
                <a:ea typeface="Times New Roman"/>
              </a:rPr>
              <a:t>,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раскрывающие, что нужно сделать, чтобы цель была достигнута при выборе тех или иных форм, методов и приемов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</a:rPr>
              <a:t>Основные задачи направлены на </a:t>
            </a:r>
            <a:r>
              <a:rPr lang="ru-RU" u="sng" dirty="0" smtClean="0">
                <a:solidFill>
                  <a:srgbClr val="000000"/>
                </a:solidFill>
                <a:latin typeface="Times New Roman"/>
                <a:ea typeface="Calibri"/>
              </a:rPr>
              <a:t>ребенка,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</a:rPr>
              <a:t> а также на развитие  </a:t>
            </a:r>
            <a:r>
              <a:rPr lang="ru-RU" u="sng" dirty="0" smtClean="0">
                <a:solidFill>
                  <a:srgbClr val="000000"/>
                </a:solidFill>
                <a:latin typeface="Times New Roman"/>
                <a:ea typeface="Calibri"/>
              </a:rPr>
              <a:t>РППС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</a:rPr>
              <a:t>, взаимодействие с </a:t>
            </a:r>
            <a:r>
              <a:rPr lang="ru-RU" u="sng" dirty="0" smtClean="0">
                <a:solidFill>
                  <a:srgbClr val="000000"/>
                </a:solidFill>
                <a:latin typeface="Times New Roman"/>
                <a:ea typeface="Calibri"/>
              </a:rPr>
              <a:t>семьями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</a:rPr>
              <a:t> воспитанников</a:t>
            </a:r>
            <a:endParaRPr lang="ru-RU" dirty="0">
              <a:latin typeface="Times New Roman"/>
              <a:ea typeface="Calibri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5894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ВК</a:t>
            </a:r>
            <a:r>
              <a:rPr lang="ru-RU" dirty="0" smtClean="0"/>
              <a:t> «Ведущая педагогическая идея»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1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7 слайд - представляет </a:t>
            </a:r>
            <a:r>
              <a:rPr lang="ru-RU" u="sng" dirty="0" smtClean="0"/>
              <a:t>концептуальную мысль, </a:t>
            </a:r>
            <a:r>
              <a:rPr lang="ru-RU" dirty="0" smtClean="0"/>
              <a:t>ориентированную на активное, творческое преобразование практики образования  или  гипотеза</a:t>
            </a:r>
          </a:p>
          <a:p>
            <a:pPr>
              <a:buNone/>
            </a:pPr>
            <a:r>
              <a:rPr lang="ru-RU" dirty="0" smtClean="0"/>
              <a:t>Например, </a:t>
            </a:r>
            <a:endParaRPr lang="ru-RU" sz="2000" dirty="0" smtClean="0"/>
          </a:p>
          <a:p>
            <a:pPr>
              <a:buFontTx/>
              <a:buChar char="-"/>
            </a:pPr>
            <a:r>
              <a:rPr lang="ru-RU" sz="2000" dirty="0" smtClean="0"/>
              <a:t>Если будет использована система дидактических игр, то повысится уровень сенсорных способностей детей 3 г.ж.</a:t>
            </a:r>
          </a:p>
          <a:p>
            <a:pPr>
              <a:buFontTx/>
              <a:buChar char="-"/>
            </a:pPr>
            <a:r>
              <a:rPr lang="ru-RU" sz="2000" dirty="0" smtClean="0"/>
              <a:t>Эмоциональность выразительной речи повысится, если будет использована театрализованная деятельность </a:t>
            </a:r>
          </a:p>
          <a:p>
            <a:pPr>
              <a:buFontTx/>
              <a:buChar char="-"/>
            </a:pPr>
            <a:r>
              <a:rPr lang="ru-RU" sz="2000" u="sng" dirty="0" smtClean="0"/>
              <a:t>Если использовать ….., то будет повышена, увеличится …..</a:t>
            </a:r>
          </a:p>
          <a:p>
            <a:pPr>
              <a:buFontTx/>
              <a:buChar char="-"/>
            </a:pPr>
            <a:r>
              <a:rPr lang="ru-RU" sz="2000" dirty="0" smtClean="0"/>
              <a:t>Использование художественной литературы повысит диалогическую речь в повседневной жизни дошкольника</a:t>
            </a:r>
          </a:p>
          <a:p>
            <a:pPr>
              <a:buFontTx/>
              <a:buChar char="-"/>
            </a:pPr>
            <a:r>
              <a:rPr lang="ru-RU" sz="2000" u="sng" dirty="0" smtClean="0"/>
              <a:t>Цель   - средство</a:t>
            </a:r>
            <a:r>
              <a:rPr lang="ru-RU" sz="2000" dirty="0" smtClean="0"/>
              <a:t> 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1500166" y="5214950"/>
            <a:ext cx="78581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036496" cy="114300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/>
                <a:ea typeface="Times New Roman"/>
                <a:cs typeface="+mn-cs"/>
              </a:rPr>
              <a:t>«Деятельностный аспект личного вклада педагога в развитие образования»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282" y="1142984"/>
            <a:ext cx="8643998" cy="5715016"/>
          </a:xfrm>
        </p:spPr>
        <p:txBody>
          <a:bodyPr>
            <a:normAutofit fontScale="55000" lnSpcReduction="20000"/>
          </a:bodyPr>
          <a:lstStyle/>
          <a:p>
            <a:pPr indent="0" algn="just"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6 – 11 слайды. </a:t>
            </a:r>
          </a:p>
          <a:p>
            <a:pPr indent="0" algn="just">
              <a:buNone/>
            </a:pPr>
            <a:r>
              <a:rPr lang="ru-RU" altLang="ru-RU" sz="3400" dirty="0" smtClean="0">
                <a:latin typeface="Times New Roman" pitchFamily="18" charset="0"/>
                <a:cs typeface="Times New Roman" pitchFamily="18" charset="0"/>
              </a:rPr>
              <a:t>Направления, формы работы, методики и технологии, методы и приемы, условия    реализации цели (психолого-педагогические, РППС, семья), результаты.</a:t>
            </a:r>
          </a:p>
          <a:p>
            <a:pPr indent="0" algn="just">
              <a:buNone/>
            </a:pPr>
            <a:endParaRPr lang="ru-RU" alt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buNone/>
            </a:pPr>
            <a:r>
              <a:rPr lang="ru-RU" altLang="ru-RU" sz="3400" dirty="0" smtClean="0">
                <a:latin typeface="Times New Roman" pitchFamily="18" charset="0"/>
                <a:cs typeface="Times New Roman" pitchFamily="18" charset="0"/>
              </a:rPr>
              <a:t>Можно выстроить по этапам:</a:t>
            </a:r>
          </a:p>
          <a:p>
            <a:pPr indent="0" algn="just"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-подготовительный: изучение литературы, подбор методик, обогащение РППС, определение </a:t>
            </a:r>
            <a:r>
              <a:rPr lang="ru-RU" altLang="ru-RU" b="1" u="sng" dirty="0" smtClean="0">
                <a:latin typeface="Times New Roman" pitchFamily="18" charset="0"/>
                <a:cs typeface="Times New Roman" pitchFamily="18" charset="0"/>
              </a:rPr>
              <a:t>показателей диагностики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детей</a:t>
            </a:r>
          </a:p>
          <a:p>
            <a:pPr indent="0" algn="just"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-практический:  вводная диагностика, образовательная деятельность: система методов, приемов, форм организации, фотографии детей</a:t>
            </a:r>
          </a:p>
          <a:p>
            <a:pPr indent="0" algn="just"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-обобщающий: итоговая диагностика, выводы</a:t>
            </a:r>
          </a:p>
          <a:p>
            <a:pPr indent="0" algn="just">
              <a:buNone/>
            </a:pPr>
            <a:endParaRPr lang="ru-RU" alt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buNone/>
            </a:pPr>
            <a:endParaRPr lang="ru-RU" alt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buNone/>
            </a:pPr>
            <a:endParaRPr lang="ru-RU" alt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buNone/>
            </a:pPr>
            <a:r>
              <a:rPr lang="ru-RU" altLang="ru-RU" sz="3300" b="1" dirty="0" smtClean="0">
                <a:latin typeface="Times New Roman" pitchFamily="18" charset="0"/>
                <a:cs typeface="Times New Roman" pitchFamily="18" charset="0"/>
              </a:rPr>
              <a:t>Показатели диагностики: </a:t>
            </a:r>
            <a:r>
              <a:rPr lang="ru-RU" altLang="ru-RU" sz="3300" dirty="0" smtClean="0">
                <a:latin typeface="Times New Roman" pitchFamily="18" charset="0"/>
                <a:cs typeface="Times New Roman" pitchFamily="18" charset="0"/>
              </a:rPr>
              <a:t>проявление интереса (задает вопросы, проявляет настойчивость), самостоятельности, творчества,  взаимодействует со сверстниками.</a:t>
            </a:r>
          </a:p>
          <a:p>
            <a:pPr indent="0" algn="just">
              <a:buNone/>
            </a:pPr>
            <a:r>
              <a:rPr lang="ru-RU" altLang="ru-RU" sz="3300" b="1" dirty="0" smtClean="0">
                <a:latin typeface="Times New Roman" pitchFamily="18" charset="0"/>
                <a:cs typeface="Times New Roman" pitchFamily="18" charset="0"/>
              </a:rPr>
              <a:t>Результаты диагностики</a:t>
            </a:r>
            <a:r>
              <a:rPr lang="ru-RU" altLang="ru-RU" sz="3300" dirty="0" smtClean="0">
                <a:latin typeface="Times New Roman" pitchFamily="18" charset="0"/>
                <a:cs typeface="Times New Roman" pitchFamily="18" charset="0"/>
              </a:rPr>
              <a:t>: описательная характеристика достижений детей группы</a:t>
            </a:r>
          </a:p>
          <a:p>
            <a:pPr indent="0" algn="just">
              <a:buNone/>
            </a:pPr>
            <a:endParaRPr lang="ru-RU" alt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buNone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indent="0" algn="just">
              <a:spcAft>
                <a:spcPts val="0"/>
              </a:spcAft>
              <a:buNone/>
            </a:pPr>
            <a:endParaRPr lang="ru-RU" dirty="0" smtClean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25378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  <a:cs typeface="+mn-cs"/>
              </a:rPr>
              <a:t>«Новизна личного </a:t>
            </a:r>
            <a:r>
              <a:rPr lang="ru-RU" sz="3600" b="1" dirty="0">
                <a:solidFill>
                  <a:srgbClr val="FF0000"/>
                </a:solidFill>
                <a:latin typeface="Times New Roman"/>
                <a:ea typeface="Times New Roman"/>
                <a:cs typeface="+mn-cs"/>
              </a:rPr>
              <a:t>вклада педагога в развитие 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  <a:cs typeface="+mn-cs"/>
              </a:rPr>
              <a:t>образования»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158" y="1500174"/>
            <a:ext cx="8229600" cy="5357826"/>
          </a:xfrm>
        </p:spPr>
        <p:txBody>
          <a:bodyPr>
            <a:normAutofit fontScale="92500" lnSpcReduction="20000"/>
          </a:bodyPr>
          <a:lstStyle/>
          <a:p>
            <a:pPr indent="0" algn="just">
              <a:spcAft>
                <a:spcPts val="0"/>
              </a:spcAft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12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слайд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– демонстрируется перечень авторских разработок: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ru-RU" sz="2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-система планирования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ru-RU" sz="2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-серия конспектов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ru-RU" sz="2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-статьи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ru-RU" sz="2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-проекты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ru-RU" sz="2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-РППС: пособия, игры, мини-музеи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ru-RU" sz="2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-авторская программа</a:t>
            </a:r>
          </a:p>
          <a:p>
            <a:pPr indent="0" algn="just">
              <a:spcAft>
                <a:spcPts val="0"/>
              </a:spcAft>
              <a:buFontTx/>
              <a:buChar char="-"/>
            </a:pPr>
            <a:r>
              <a:rPr lang="ru-RU" sz="2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методические рекомендации</a:t>
            </a:r>
          </a:p>
          <a:p>
            <a:pPr indent="0" algn="just">
              <a:spcAft>
                <a:spcPts val="0"/>
              </a:spcAft>
              <a:buFontTx/>
              <a:buChar char="-"/>
            </a:pPr>
            <a:r>
              <a:rPr lang="ru-RU" sz="2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формы взаимодействия с родителями, социумом и т.п.)</a:t>
            </a:r>
          </a:p>
          <a:p>
            <a:pPr indent="0" algn="just">
              <a:spcAft>
                <a:spcPts val="0"/>
              </a:spcAft>
              <a:buFontTx/>
              <a:buChar char="-"/>
            </a:pPr>
            <a:r>
              <a:rPr lang="ru-RU" sz="2600" dirty="0" smtClean="0">
                <a:solidFill>
                  <a:srgbClr val="000000"/>
                </a:solidFill>
                <a:latin typeface="Times New Roman"/>
                <a:ea typeface="Calibri"/>
              </a:rPr>
              <a:t>картотеки</a:t>
            </a:r>
          </a:p>
          <a:p>
            <a:pPr indent="0" algn="just">
              <a:spcAft>
                <a:spcPts val="0"/>
              </a:spcAft>
              <a:buFontTx/>
              <a:buChar char="-"/>
            </a:pPr>
            <a:r>
              <a:rPr lang="ru-RU" sz="2600" dirty="0" smtClean="0">
                <a:solidFill>
                  <a:srgbClr val="000000"/>
                </a:solidFill>
                <a:latin typeface="Times New Roman"/>
                <a:ea typeface="Calibri"/>
              </a:rPr>
              <a:t>презентации для детей, интерактивные игры</a:t>
            </a:r>
          </a:p>
          <a:p>
            <a:pPr indent="0" algn="just">
              <a:spcAft>
                <a:spcPts val="0"/>
              </a:spcAft>
              <a:buFontTx/>
              <a:buChar char="-"/>
            </a:pPr>
            <a:r>
              <a:rPr lang="ru-RU" sz="2600" dirty="0" smtClean="0">
                <a:solidFill>
                  <a:srgbClr val="000000"/>
                </a:solidFill>
                <a:latin typeface="Times New Roman"/>
                <a:ea typeface="Calibri"/>
              </a:rPr>
              <a:t>нетрадиционные формы</a:t>
            </a:r>
          </a:p>
          <a:p>
            <a:pPr indent="0" algn="just">
              <a:spcAft>
                <a:spcPts val="0"/>
              </a:spcAft>
              <a:buFontTx/>
              <a:buChar char="-"/>
            </a:pPr>
            <a:r>
              <a:rPr lang="ru-RU" sz="2600" dirty="0" smtClean="0">
                <a:solidFill>
                  <a:srgbClr val="000000"/>
                </a:solidFill>
                <a:latin typeface="Times New Roman"/>
                <a:ea typeface="Calibri"/>
              </a:rPr>
              <a:t>педагогические технологии</a:t>
            </a:r>
            <a:endParaRPr lang="ru-RU" sz="2600" dirty="0">
              <a:latin typeface="Times New Roman"/>
              <a:ea typeface="Calibri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91749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/>
                <a:ea typeface="Times New Roman"/>
                <a:cs typeface="+mn-cs"/>
              </a:rPr>
              <a:t>«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  <a:cs typeface="+mn-cs"/>
              </a:rPr>
              <a:t>Результаты </a:t>
            </a:r>
            <a:b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  <a:cs typeface="+mn-cs"/>
              </a:rPr>
            </a:b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  <a:cs typeface="+mn-cs"/>
              </a:rPr>
              <a:t>профессиональной деятельности»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332037"/>
            <a:ext cx="8229600" cy="4525963"/>
          </a:xfrm>
        </p:spPr>
        <p:txBody>
          <a:bodyPr>
            <a:normAutofit/>
          </a:bodyPr>
          <a:lstStyle/>
          <a:p>
            <a:pPr marL="0" indent="0" eaLnBrk="0" fontAlgn="base" hangingPunct="0">
              <a:spcAft>
                <a:spcPct val="0"/>
              </a:spcAft>
              <a:buClr>
                <a:srgbClr val="5D4BC7"/>
              </a:buClr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13 слайд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-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содержит </a:t>
            </a:r>
            <a:r>
              <a:rPr lang="ru-RU" kern="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altLang="ru-RU" kern="0" dirty="0" smtClean="0">
                <a:latin typeface="Times New Roman" pitchFamily="18" charset="0"/>
                <a:cs typeface="Times New Roman" pitchFamily="18" charset="0"/>
              </a:rPr>
              <a:t>ыводы</a:t>
            </a:r>
            <a:r>
              <a:rPr lang="ru-RU" altLang="ru-RU" kern="0" dirty="0">
                <a:latin typeface="Times New Roman" pitchFamily="18" charset="0"/>
                <a:cs typeface="Times New Roman" pitchFamily="18" charset="0"/>
              </a:rPr>
              <a:t>, обобщения, определение </a:t>
            </a:r>
            <a:r>
              <a:rPr lang="ru-RU" altLang="ru-RU" kern="0" dirty="0" smtClean="0">
                <a:latin typeface="Times New Roman" pitchFamily="18" charset="0"/>
                <a:cs typeface="Times New Roman" pitchFamily="18" charset="0"/>
              </a:rPr>
              <a:t>перспектив, исходя из поставленных </a:t>
            </a:r>
            <a:r>
              <a:rPr lang="ru-RU" altLang="ru-RU" u="sng" kern="0" dirty="0" smtClean="0">
                <a:latin typeface="Times New Roman" pitchFamily="18" charset="0"/>
                <a:cs typeface="Times New Roman" pitchFamily="18" charset="0"/>
              </a:rPr>
              <a:t>цели и задач</a:t>
            </a:r>
            <a:r>
              <a:rPr lang="ru-RU" altLang="ru-RU" kern="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altLang="ru-RU" kern="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29905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/>
                <a:ea typeface="Times New Roman"/>
                <a:cs typeface="+mn-cs"/>
              </a:rPr>
              <a:t>«</a:t>
            </a:r>
            <a:r>
              <a:rPr lang="ru-RU" sz="3200" b="1" dirty="0" err="1">
                <a:solidFill>
                  <a:srgbClr val="FF0000"/>
                </a:solidFill>
                <a:latin typeface="Times New Roman"/>
                <a:ea typeface="Times New Roman"/>
                <a:cs typeface="+mn-cs"/>
              </a:rPr>
              <a:t>Транслируемость</a:t>
            </a:r>
            <a:r>
              <a:rPr lang="ru-RU" sz="3200" b="1" dirty="0">
                <a:solidFill>
                  <a:srgbClr val="FF0000"/>
                </a:solidFill>
                <a:latin typeface="Times New Roman"/>
                <a:ea typeface="Times New Roman"/>
                <a:cs typeface="+mn-cs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  <a:cs typeface="+mn-cs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  <a:cs typeface="+mn-cs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  <a:cs typeface="+mn-cs"/>
              </a:rPr>
              <a:t>практических достижений»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282" y="1214422"/>
            <a:ext cx="8715436" cy="5429288"/>
          </a:xfrm>
        </p:spPr>
        <p:txBody>
          <a:bodyPr>
            <a:normAutofit fontScale="85000" lnSpcReduction="20000"/>
          </a:bodyPr>
          <a:lstStyle/>
          <a:p>
            <a:pPr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14 слайд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– представляет  перечень трансляций по теме личного вклада</a:t>
            </a:r>
          </a:p>
          <a:p>
            <a:pPr indent="0" algn="just"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Times New Roman"/>
                <a:cs typeface="Times New Roman" pitchFamily="18" charset="0"/>
              </a:rPr>
              <a:t>-</a:t>
            </a:r>
            <a:r>
              <a:rPr lang="ru-RU" altLang="ru-RU" u="sng" dirty="0" smtClean="0">
                <a:latin typeface="Times New Roman"/>
                <a:cs typeface="Times New Roman" pitchFamily="18" charset="0"/>
              </a:rPr>
              <a:t>ф</a:t>
            </a:r>
            <a:r>
              <a:rPr lang="ru-RU" altLang="ru-RU" u="sng" dirty="0" smtClean="0">
                <a:latin typeface="Times New Roman" pitchFamily="18" charset="0"/>
                <a:cs typeface="Times New Roman" pitchFamily="18" charset="0"/>
              </a:rPr>
              <a:t>ормы </a:t>
            </a:r>
            <a:r>
              <a:rPr lang="ru-RU" altLang="ru-RU" u="sng" dirty="0">
                <a:latin typeface="Times New Roman" pitchFamily="18" charset="0"/>
                <a:cs typeface="Times New Roman" pitchFamily="18" charset="0"/>
              </a:rPr>
              <a:t>распространения </a:t>
            </a:r>
            <a:r>
              <a:rPr lang="ru-RU" altLang="ru-RU" u="sng" dirty="0" smtClean="0">
                <a:latin typeface="Times New Roman" pitchFamily="18" charset="0"/>
                <a:cs typeface="Times New Roman" pitchFamily="18" charset="0"/>
              </a:rPr>
              <a:t>опыта</a:t>
            </a:r>
            <a:r>
              <a:rPr lang="ru-RU" altLang="ru-RU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(открытые показы, выступления на педсоветах, РМО, конференциях, публикации в СМИ - печатных и электронных, на сайте ДОУ или личном) с указанием названия, формы, сроков и места проведения; с представлением фото,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скриншота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indent="0" algn="just"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u="sng" dirty="0" smtClean="0">
                <a:latin typeface="Times New Roman"/>
                <a:ea typeface="Times New Roman"/>
              </a:rPr>
              <a:t>адресную </a:t>
            </a:r>
            <a:r>
              <a:rPr lang="ru-RU" u="sng" dirty="0">
                <a:latin typeface="Times New Roman"/>
                <a:ea typeface="Times New Roman"/>
              </a:rPr>
              <a:t>направленность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: каким педагогам рекомендовано использовать продукты, описывающие личный вклад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педагогам с высокой планкой мастерства, начинающим педагогам и т.д.), </a:t>
            </a:r>
            <a:endParaRPr lang="ru-RU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indent="0" algn="just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ru-RU" u="sng" dirty="0" smtClean="0">
                <a:latin typeface="Times New Roman"/>
                <a:ea typeface="Times New Roman"/>
              </a:rPr>
              <a:t>указание трудностей </a:t>
            </a:r>
            <a:r>
              <a:rPr lang="ru-RU" u="sng" dirty="0">
                <a:latin typeface="Times New Roman"/>
                <a:ea typeface="Times New Roman"/>
              </a:rPr>
              <a:t>и </a:t>
            </a:r>
            <a:r>
              <a:rPr lang="ru-RU" u="sng" dirty="0" smtClean="0">
                <a:latin typeface="Times New Roman"/>
                <a:ea typeface="Times New Roman"/>
              </a:rPr>
              <a:t>рисков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которые могут возникнуть при решении обозначенной в презентации педагогической или учебно-методической проблемы.</a:t>
            </a:r>
            <a:endParaRPr lang="ru-RU" dirty="0">
              <a:latin typeface="Times New Roman"/>
              <a:ea typeface="Calibri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52609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/>
                <a:ea typeface="Times New Roman"/>
                <a:cs typeface="+mn-cs"/>
              </a:rPr>
              <a:t>«Литература»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just"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15 слайд -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содержит </a:t>
            </a:r>
            <a:r>
              <a:rPr lang="ru-RU" u="sng" dirty="0">
                <a:latin typeface="Times New Roman"/>
                <a:ea typeface="Times New Roman"/>
              </a:rPr>
              <a:t>перечень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источников информации, как </a:t>
            </a:r>
            <a:r>
              <a:rPr lang="ru-RU" u="sng" dirty="0">
                <a:solidFill>
                  <a:srgbClr val="000000"/>
                </a:solidFill>
                <a:latin typeface="Times New Roman"/>
                <a:ea typeface="Times New Roman"/>
              </a:rPr>
              <a:t>печатных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, так и </a:t>
            </a:r>
            <a:r>
              <a:rPr lang="ru-RU" u="sng" dirty="0">
                <a:solidFill>
                  <a:srgbClr val="000000"/>
                </a:solidFill>
                <a:latin typeface="Times New Roman"/>
                <a:ea typeface="Times New Roman"/>
              </a:rPr>
              <a:t>электронных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, используемых педагогом при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разработке презентации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. </a:t>
            </a:r>
            <a:endParaRPr lang="ru-RU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indent="0" algn="just">
              <a:spcAft>
                <a:spcPts val="0"/>
              </a:spcAft>
              <a:buNone/>
            </a:pPr>
            <a:endParaRPr lang="ru-RU" dirty="0">
              <a:latin typeface="Times New Roman"/>
              <a:ea typeface="Calibri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5374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04664"/>
            <a:ext cx="9144000" cy="4968551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>Компьютерная презентация </a:t>
            </a:r>
            <a:r>
              <a:rPr lang="ru-RU" b="1" dirty="0"/>
              <a:t>практических достижений профессиональной </a:t>
            </a:r>
            <a:r>
              <a:rPr lang="ru-RU" b="1" dirty="0" smtClean="0"/>
              <a:t>деятельности,</a:t>
            </a:r>
            <a:br>
              <a:rPr lang="ru-RU" b="1" dirty="0" smtClean="0"/>
            </a:br>
            <a:r>
              <a:rPr lang="ru-RU" b="1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(</a:t>
            </a:r>
            <a:r>
              <a:rPr lang="ru-RU" b="1" u="sng" dirty="0" smtClean="0">
                <a:solidFill>
                  <a:srgbClr val="FF0000"/>
                </a:solidFill>
              </a:rPr>
              <a:t>личного вклада в развитие образования)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 smtClean="0"/>
              <a:t>педагогического работника </a:t>
            </a:r>
            <a:br>
              <a:rPr lang="ru-RU" b="1" dirty="0" smtClean="0"/>
            </a:br>
            <a:r>
              <a:rPr lang="ru-RU" b="1" u="sng" dirty="0">
                <a:solidFill>
                  <a:prstClr val="black"/>
                </a:solidFill>
              </a:rPr>
              <a:t/>
            </a:r>
            <a:br>
              <a:rPr lang="ru-RU" b="1" u="sng" dirty="0">
                <a:solidFill>
                  <a:prstClr val="black"/>
                </a:solidFill>
              </a:rPr>
            </a:br>
            <a:r>
              <a:rPr lang="ru-RU" b="1" dirty="0">
                <a:solidFill>
                  <a:prstClr val="black"/>
                </a:solidFill>
              </a:rPr>
              <a:t/>
            </a:r>
            <a:br>
              <a:rPr lang="ru-RU" b="1" dirty="0">
                <a:solidFill>
                  <a:prstClr val="black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39752" y="5517232"/>
            <a:ext cx="6400800" cy="1104528"/>
          </a:xfrm>
        </p:spPr>
        <p:txBody>
          <a:bodyPr>
            <a:normAutofit/>
          </a:bodyPr>
          <a:lstStyle/>
          <a:p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338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981075"/>
            <a:ext cx="8569325" cy="5876925"/>
          </a:xfrm>
        </p:spPr>
        <p:txBody>
          <a:bodyPr/>
          <a:lstStyle/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smtClean="0">
                <a:solidFill>
                  <a:srgbClr val="003399"/>
                </a:solidFill>
              </a:rPr>
              <a:t>1. Единый стиль оформления,</a:t>
            </a:r>
            <a:r>
              <a:rPr lang="ru-RU" altLang="ru-RU" sz="2000" b="0" smtClean="0">
                <a:solidFill>
                  <a:srgbClr val="003399"/>
                </a:solidFill>
              </a:rPr>
              <a:t> четкая структура каждого слайда. 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smtClean="0">
                <a:solidFill>
                  <a:srgbClr val="003399"/>
                </a:solidFill>
              </a:rPr>
              <a:t>2. Оптимальное количество слайдов - 15.</a:t>
            </a:r>
            <a:r>
              <a:rPr lang="ru-RU" altLang="ru-RU" sz="2000" b="0" smtClean="0">
                <a:solidFill>
                  <a:srgbClr val="003399"/>
                </a:solidFill>
              </a:rPr>
              <a:t> При условии использования иллюстративного материала количество слайдов может быть увеличено до 20.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smtClean="0">
                <a:solidFill>
                  <a:srgbClr val="003399"/>
                </a:solidFill>
              </a:rPr>
              <a:t>3. Оправданное использование анимации, видеовставок, звуковых фрагментов и т.п.</a:t>
            </a:r>
            <a:r>
              <a:rPr lang="ru-RU" altLang="ru-RU" sz="2000" b="0" smtClean="0">
                <a:solidFill>
                  <a:srgbClr val="003399"/>
                </a:solidFill>
              </a:rPr>
              <a:t> Выбранные эффекты не должны отвлекать внимание экспертов, а акцентировать основные содержательные моменты выступления. 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smtClean="0">
                <a:solidFill>
                  <a:srgbClr val="003399"/>
                </a:solidFill>
              </a:rPr>
              <a:t>4. Для удобства навигации и оптимизации материала рекомендуется использовать гиперссылки.</a:t>
            </a:r>
            <a:r>
              <a:rPr lang="ru-RU" altLang="ru-RU" sz="2000" b="0" smtClean="0">
                <a:solidFill>
                  <a:srgbClr val="003399"/>
                </a:solidFill>
              </a:rPr>
              <a:t> 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smtClean="0">
                <a:solidFill>
                  <a:srgbClr val="003399"/>
                </a:solidFill>
              </a:rPr>
              <a:t>5. Шрифт для заголовка – не менее 24, для информации – не менее 18.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smtClean="0">
                <a:solidFill>
                  <a:srgbClr val="003399"/>
                </a:solidFill>
              </a:rPr>
              <a:t>6. Текст презентации должен быть представлен ключевыми словами и фразами.</a:t>
            </a:r>
            <a:r>
              <a:rPr lang="ru-RU" altLang="ru-RU" sz="2000" b="0" smtClean="0">
                <a:solidFill>
                  <a:srgbClr val="003399"/>
                </a:solidFill>
              </a:rPr>
              <a:t> Содержание презентации не дублирует, а дополняет и иллюстрирует устное выступление. 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smtClean="0">
                <a:solidFill>
                  <a:srgbClr val="003399"/>
                </a:solidFill>
              </a:rPr>
              <a:t>7. Иллюстративные материалы соответствуют содержанию презентации</a:t>
            </a:r>
            <a:r>
              <a:rPr lang="ru-RU" altLang="ru-RU" sz="2000" b="0" smtClean="0">
                <a:solidFill>
                  <a:srgbClr val="003399"/>
                </a:solidFill>
              </a:rPr>
              <a:t> практических достижений профессиональной деятельности педагогического работника.</a:t>
            </a:r>
            <a:endParaRPr lang="ru-RU" altLang="ru-RU" sz="2000" smtClean="0">
              <a:solidFill>
                <a:srgbClr val="003399"/>
              </a:solidFill>
            </a:endParaRPr>
          </a:p>
        </p:txBody>
      </p:sp>
      <p:sp>
        <p:nvSpPr>
          <p:cNvPr id="18435" name="Rectangle 2"/>
          <p:cNvSpPr>
            <a:spLocks/>
          </p:cNvSpPr>
          <p:nvPr/>
        </p:nvSpPr>
        <p:spPr bwMode="black">
          <a:xfrm>
            <a:off x="395288" y="188913"/>
            <a:ext cx="82296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smtClean="0">
                <a:solidFill>
                  <a:srgbClr val="000066"/>
                </a:solidFill>
                <a:cs typeface="Arial" charset="0"/>
              </a:rPr>
              <a:t>Требования к оформлению презентации практических достижений ПД</a:t>
            </a:r>
          </a:p>
        </p:txBody>
      </p:sp>
    </p:spTree>
    <p:extLst>
      <p:ext uri="{BB962C8B-B14F-4D97-AF65-F5344CB8AC3E}">
        <p14:creationId xmlns:p14="http://schemas.microsoft.com/office/powerpoint/2010/main" xmlns="" val="2392118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Сдавать только на диске </a:t>
            </a:r>
            <a:r>
              <a:rPr lang="en-US" sz="3600" dirty="0" smtClean="0"/>
              <a:t>CD-R </a:t>
            </a:r>
            <a:r>
              <a:rPr lang="ru-RU" sz="3600" dirty="0" smtClean="0"/>
              <a:t> или </a:t>
            </a:r>
            <a:r>
              <a:rPr lang="en-US" sz="3600" dirty="0" smtClean="0"/>
              <a:t> CD-RW</a:t>
            </a:r>
            <a:r>
              <a:rPr lang="ru-RU" sz="3600" dirty="0" smtClean="0"/>
              <a:t>, вложенном  в пластиковый футляр и с надписью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14422"/>
            <a:ext cx="8186766" cy="4929222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Муниципальное бюджетное дошкольное образовательное учреждение детский сад № …….. г. Павлово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Тема</a:t>
            </a:r>
          </a:p>
          <a:p>
            <a:pPr algn="ctr">
              <a:buNone/>
              <a:defRPr/>
            </a:pPr>
            <a:r>
              <a:rPr lang="ru-RU" dirty="0" smtClean="0"/>
              <a:t>«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a typeface="Calibri"/>
                <a:cs typeface="Times New Roman"/>
              </a:rPr>
              <a:t>Опыт организации познавательно-исследовательских</a:t>
            </a:r>
          </a:p>
          <a:p>
            <a:pPr algn="ctr">
              <a:buNone/>
              <a:defRPr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a typeface="Calibri"/>
                <a:cs typeface="Times New Roman"/>
              </a:rPr>
              <a:t>действий у детей  1 младшей группы</a:t>
            </a:r>
            <a:r>
              <a:rPr lang="ru-RU" dirty="0" smtClean="0"/>
              <a:t>»</a:t>
            </a:r>
          </a:p>
          <a:p>
            <a:pPr algn="ctr">
              <a:buNone/>
              <a:defRPr/>
            </a:pPr>
            <a:endParaRPr lang="ru-RU" dirty="0" smtClean="0"/>
          </a:p>
          <a:p>
            <a:pPr algn="r">
              <a:buNone/>
              <a:defRPr/>
            </a:pPr>
            <a:r>
              <a:rPr lang="ru-RU" dirty="0" smtClean="0"/>
              <a:t>ФИО педагога</a:t>
            </a:r>
          </a:p>
          <a:p>
            <a:pPr algn="r">
              <a:buNone/>
              <a:defRPr/>
            </a:pPr>
            <a:r>
              <a:rPr lang="ru-RU" dirty="0" smtClean="0"/>
              <a:t>.</a:t>
            </a:r>
          </a:p>
          <a:p>
            <a:pPr algn="r">
              <a:buNone/>
              <a:defRPr/>
            </a:pPr>
            <a:endParaRPr lang="ru-RU" dirty="0" smtClean="0"/>
          </a:p>
          <a:p>
            <a:pPr algn="r">
              <a:buNone/>
              <a:defRPr/>
            </a:pPr>
            <a:endParaRPr lang="ru-RU" dirty="0" smtClean="0"/>
          </a:p>
          <a:p>
            <a:pPr algn="r">
              <a:buNone/>
              <a:defRPr/>
            </a:pPr>
            <a:endParaRPr lang="ru-RU" dirty="0" smtClean="0"/>
          </a:p>
          <a:p>
            <a:pPr algn="r">
              <a:buNone/>
              <a:defRPr/>
            </a:pPr>
            <a:endParaRPr lang="ru-RU" dirty="0" smtClean="0"/>
          </a:p>
          <a:p>
            <a:pPr algn="ctr">
              <a:buNone/>
              <a:defRPr/>
            </a:pPr>
            <a:r>
              <a:rPr lang="ru-RU" dirty="0" smtClean="0"/>
              <a:t>2017г.</a:t>
            </a:r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0627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20001727"/>
              </p:ext>
            </p:extLst>
          </p:nvPr>
        </p:nvGraphicFramePr>
        <p:xfrm>
          <a:off x="323528" y="116634"/>
          <a:ext cx="8568952" cy="61868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3249"/>
                <a:gridCol w="7915703"/>
              </a:tblGrid>
              <a:tr h="3869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№п\п</a:t>
                      </a:r>
                      <a:endParaRPr lang="ru-RU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Критерии оценки</a:t>
                      </a:r>
                      <a:endParaRPr lang="ru-RU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7" marR="34637" marT="0" marB="0"/>
                </a:tc>
              </a:tr>
              <a:tr h="9642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</a:rPr>
                        <a:t>Актуальность и социально — педагогическая значимость </a:t>
                      </a:r>
                      <a:r>
                        <a:rPr lang="ru-RU" sz="1800" b="1" dirty="0">
                          <a:effectLst/>
                        </a:rPr>
                        <a:t>презентуемого личного вклада педагогического работника в развитие </a:t>
                      </a:r>
                      <a:r>
                        <a:rPr lang="ru-RU" sz="1800" b="1" dirty="0" smtClean="0">
                          <a:effectLst/>
                        </a:rPr>
                        <a:t>образования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</a:rPr>
                        <a:t>4 слайд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7" marR="34637" marT="0" marB="0"/>
                </a:tc>
              </a:tr>
              <a:tr h="124110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</a:rPr>
                        <a:t>Новизна личного вклада </a:t>
                      </a:r>
                      <a:r>
                        <a:rPr lang="ru-RU" sz="1800" b="1" dirty="0">
                          <a:effectLst/>
                        </a:rPr>
                        <a:t>педагогического работника в развитие образования: оригинальность решений и подходов; внесение изменений в </a:t>
                      </a:r>
                      <a:r>
                        <a:rPr lang="ru-RU" sz="1800" b="1" dirty="0" smtClean="0">
                          <a:effectLst/>
                        </a:rPr>
                        <a:t>практику </a:t>
                      </a:r>
                      <a:r>
                        <a:rPr lang="ru-RU" sz="1800" b="1" dirty="0">
                          <a:effectLst/>
                        </a:rPr>
                        <a:t>на основе требований ФГОС; творческий подход (умение осмыслить и переработать имеющийся опыт</a:t>
                      </a:r>
                      <a:r>
                        <a:rPr lang="ru-RU" sz="1800" b="1" dirty="0" smtClean="0">
                          <a:effectLst/>
                        </a:rPr>
                        <a:t>)                                            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12</a:t>
                      </a:r>
                      <a:r>
                        <a:rPr lang="ru-RU" sz="1800" b="1" baseline="0" dirty="0" smtClean="0">
                          <a:solidFill>
                            <a:srgbClr val="FF0000"/>
                          </a:solidFill>
                          <a:effectLst/>
                        </a:rPr>
                        <a:t> слайд</a:t>
                      </a:r>
                      <a:endParaRPr lang="ru-RU" sz="18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7" marR="34637" marT="0" marB="0"/>
                </a:tc>
              </a:tr>
              <a:tr h="9642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Опора на 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</a:rPr>
                        <a:t>теоретическое осмысление и анализ существующей практики </a:t>
                      </a:r>
                      <a:r>
                        <a:rPr lang="ru-RU" sz="1800" b="1" dirty="0">
                          <a:effectLst/>
                        </a:rPr>
                        <a:t>по аналогичной проблематике, знание соответствующей </a:t>
                      </a:r>
                      <a:r>
                        <a:rPr lang="ru-RU" sz="1800" b="1" dirty="0" smtClean="0">
                          <a:effectLst/>
                        </a:rPr>
                        <a:t>литературы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</a:rPr>
                        <a:t>3 слайд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7" marR="34637" marT="0" marB="0"/>
                </a:tc>
              </a:tr>
              <a:tr h="134469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4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</a:rPr>
                        <a:t>Системность презентуемого личного вклада </a:t>
                      </a:r>
                      <a:r>
                        <a:rPr lang="ru-RU" sz="1800" b="1" dirty="0">
                          <a:effectLst/>
                        </a:rPr>
                        <a:t>педагогического работника в развитие образования (соответствие структуре деятельностного аспекта личного вклада педагога, наличие этапов деятельности, полнота средств ее реализации</a:t>
                      </a:r>
                      <a:r>
                        <a:rPr lang="ru-RU" sz="1800" b="1" dirty="0" smtClean="0">
                          <a:effectLst/>
                        </a:rPr>
                        <a:t>)                                                                                                     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6-11 слайды</a:t>
                      </a:r>
                      <a:endParaRPr lang="ru-RU" sz="18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7" marR="34637" marT="0" marB="0"/>
                </a:tc>
              </a:tr>
              <a:tr h="128561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5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Ориентация профессиональной деятельности </a:t>
                      </a:r>
                      <a:r>
                        <a:rPr lang="ru-RU" sz="1800" b="1" dirty="0" smtClean="0">
                          <a:effectLst/>
                        </a:rPr>
                        <a:t>педагогического </a:t>
                      </a:r>
                      <a:r>
                        <a:rPr lang="ru-RU" sz="1800" b="1" dirty="0">
                          <a:effectLst/>
                        </a:rPr>
                        <a:t>работника на применение в образовательном процессе 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</a:rPr>
                        <a:t>современных образовательных и информационно-коммуникационных </a:t>
                      </a:r>
                      <a:r>
                        <a:rPr lang="ru-RU" sz="1800" b="1" dirty="0" smtClean="0">
                          <a:solidFill>
                            <a:srgbClr val="C00000"/>
                          </a:solidFill>
                          <a:effectLst/>
                        </a:rPr>
                        <a:t>технологий                                                                                                       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6-11 слайды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7" marR="3463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25256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18034872"/>
              </p:ext>
            </p:extLst>
          </p:nvPr>
        </p:nvGraphicFramePr>
        <p:xfrm>
          <a:off x="285720" y="214290"/>
          <a:ext cx="8568952" cy="61749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8032"/>
                <a:gridCol w="8280920"/>
              </a:tblGrid>
              <a:tr h="135729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6</a:t>
                      </a:r>
                      <a:endParaRPr lang="ru-RU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effectLst/>
                        </a:rPr>
                        <a:t>Качество представления результатов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профессиональной деятельности: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формулирование планируемых результатов, наличие количественных и качественных показателей достижения результата, представленность методик диагностики уровня достигнутых результатов и аналитических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данных                                                                                                                                </a:t>
                      </a:r>
                      <a:r>
                        <a:rPr lang="ru-RU" sz="1800" dirty="0" smtClean="0">
                          <a:solidFill>
                            <a:srgbClr val="FF0000"/>
                          </a:solidFill>
                          <a:effectLst/>
                        </a:rPr>
                        <a:t>1                                                                                                                                         13 слайд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7" marR="34637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91439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</a:t>
                      </a:r>
                      <a:endParaRPr lang="ru-RU" sz="16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</a:rPr>
                        <a:t>Транслируемость</a:t>
                      </a:r>
                      <a:r>
                        <a:rPr lang="ru-RU" sz="1800" b="1" dirty="0">
                          <a:effectLst/>
                        </a:rPr>
                        <a:t> </a:t>
                      </a:r>
                      <a:r>
                        <a:rPr lang="ru-RU" sz="1800" b="1" dirty="0" smtClean="0">
                          <a:effectLst/>
                        </a:rPr>
                        <a:t>личного </a:t>
                      </a:r>
                      <a:r>
                        <a:rPr lang="ru-RU" sz="1800" b="1" dirty="0">
                          <a:effectLst/>
                        </a:rPr>
                        <a:t>вклада </a:t>
                      </a:r>
                      <a:r>
                        <a:rPr lang="ru-RU" sz="1800" b="1" dirty="0" smtClean="0">
                          <a:effectLst/>
                        </a:rPr>
                        <a:t>в </a:t>
                      </a:r>
                      <a:r>
                        <a:rPr lang="ru-RU" sz="1800" b="1" dirty="0">
                          <a:effectLst/>
                        </a:rPr>
                        <a:t>развитие образования: доступность презентуемого материала для понимания, 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</a:rPr>
                        <a:t>технологичность, конкретность </a:t>
                      </a:r>
                      <a:r>
                        <a:rPr lang="ru-RU" sz="1800" b="1" dirty="0">
                          <a:effectLst/>
                        </a:rPr>
                        <a:t>(примеры из педагогической </a:t>
                      </a:r>
                      <a:r>
                        <a:rPr lang="ru-RU" sz="1800" b="1" dirty="0" smtClean="0">
                          <a:effectLst/>
                        </a:rPr>
                        <a:t>практики)                                                             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</a:rPr>
                        <a:t>14 слайд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7" marR="34637" marT="0" marB="0"/>
                </a:tc>
              </a:tr>
              <a:tr h="183313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</a:t>
                      </a:r>
                      <a:endParaRPr lang="ru-RU" sz="16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Демонстрация способности </a:t>
                      </a:r>
                      <a:r>
                        <a:rPr lang="ru-RU" sz="1800" b="1" dirty="0" err="1">
                          <a:effectLst/>
                        </a:rPr>
                        <a:t>аттестующегося</a:t>
                      </a:r>
                      <a:r>
                        <a:rPr lang="ru-RU" sz="1800" b="1" dirty="0">
                          <a:effectLst/>
                        </a:rPr>
                        <a:t> к 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</a:rPr>
                        <a:t>анализу, осмыслению </a:t>
                      </a:r>
                      <a:r>
                        <a:rPr lang="ru-RU" sz="1800" b="1" dirty="0">
                          <a:effectLst/>
                        </a:rPr>
                        <a:t>и представлению своей педагогической деятельности: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</a:rPr>
                        <a:t>проблематизация</a:t>
                      </a:r>
                      <a:r>
                        <a:rPr lang="ru-RU" sz="1800" b="1" dirty="0">
                          <a:effectLst/>
                        </a:rPr>
                        <a:t> (видение ключевой педагогической или учебно-методической проблемы), 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</a:rPr>
                        <a:t>логическая последовательность</a:t>
                      </a:r>
                      <a:r>
                        <a:rPr lang="ru-RU" sz="1800" b="1" dirty="0">
                          <a:effectLst/>
                        </a:rPr>
                        <a:t> изложения, анализ и 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</a:rPr>
                        <a:t>интерпретация</a:t>
                      </a:r>
                      <a:r>
                        <a:rPr lang="ru-RU" sz="1800" b="1" dirty="0">
                          <a:effectLst/>
                        </a:rPr>
                        <a:t> теоретических положений и реальных фактов педагогической практики, наличие иллюстративных форм представления аналитических </a:t>
                      </a:r>
                      <a:r>
                        <a:rPr lang="ru-RU" sz="1800" b="1" dirty="0" smtClean="0">
                          <a:effectLst/>
                        </a:rPr>
                        <a:t>данных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</a:rPr>
                        <a:t>Ориентация  в своей теме 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7" marR="34637" marT="0" marB="0"/>
                </a:tc>
              </a:tr>
              <a:tr h="82090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</a:t>
                      </a:r>
                      <a:endParaRPr lang="ru-RU" sz="16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</a:rPr>
                        <a:t>Соответствие </a:t>
                      </a:r>
                      <a:r>
                        <a:rPr lang="ru-RU" sz="1800" b="1" dirty="0">
                          <a:effectLst/>
                        </a:rPr>
                        <a:t>цели, задач педагогической деятельности, ведущей педагогической идеи, способа и результатов ее реализации в практике </a:t>
                      </a:r>
                      <a:r>
                        <a:rPr lang="ru-RU" sz="1800" b="1" dirty="0" smtClean="0">
                          <a:effectLst/>
                        </a:rPr>
                        <a:t>образования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</a:rPr>
                        <a:t>5 слайд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7" marR="34637" marT="0" marB="0"/>
                </a:tc>
              </a:tr>
              <a:tr h="114571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</a:t>
                      </a:r>
                      <a:endParaRPr lang="ru-RU" sz="16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</a:rPr>
                        <a:t>Культура презентации </a:t>
                      </a:r>
                      <a:r>
                        <a:rPr lang="ru-RU" sz="1800" b="1" dirty="0">
                          <a:effectLst/>
                        </a:rPr>
                        <a:t>личного вклада педагогического работника в развитие образования (оптимальность количества слайдов, выбранных эффектов анимации, соотношения текста и иллюстративного материала в компьютерной презентации; ясность и логичность изложения и т.п</a:t>
                      </a:r>
                      <a:r>
                        <a:rPr lang="ru-RU" sz="1800" b="1" dirty="0" smtClean="0">
                          <a:effectLst/>
                        </a:rPr>
                        <a:t>.)               </a:t>
                      </a:r>
                      <a:r>
                        <a:rPr lang="ru-RU" sz="1800" b="1" dirty="0" err="1" smtClean="0">
                          <a:solidFill>
                            <a:srgbClr val="FF0000"/>
                          </a:solidFill>
                          <a:effectLst/>
                        </a:rPr>
                        <a:t>Соотв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-е требованиям</a:t>
                      </a:r>
                      <a:r>
                        <a:rPr lang="ru-RU" sz="1800" b="1" dirty="0" smtClean="0">
                          <a:effectLst/>
                        </a:rPr>
                        <a:t>   </a:t>
                      </a:r>
                      <a:endParaRPr lang="ru-RU" sz="18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7" marR="3463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357963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b="1" dirty="0" smtClean="0">
                <a:solidFill>
                  <a:srgbClr val="C00000"/>
                </a:solidFill>
              </a:rPr>
              <a:t>Успехов в прохождении аттестации!</a:t>
            </a:r>
            <a:endParaRPr lang="ru-RU" sz="6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686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Компьютерная </a:t>
            </a:r>
            <a:r>
              <a:rPr lang="ru-RU" sz="4000" b="1" dirty="0" err="1" smtClean="0">
                <a:solidFill>
                  <a:srgbClr val="FF0000"/>
                </a:solidFill>
              </a:rPr>
              <a:t>презантация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sz="3600" b="1" dirty="0" smtClean="0"/>
              <a:t>представляет собой демонстрацию системы или отдельных компонентов педагогической деятельности, которые стабильно дают положительные результаты и обладают новизной с точки зрения направления профессиональной педагогической деятельности.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36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412875"/>
            <a:ext cx="8569325" cy="511175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ru-RU" altLang="ru-RU" sz="2000" dirty="0" smtClean="0">
                <a:solidFill>
                  <a:srgbClr val="003399"/>
                </a:solidFill>
              </a:rPr>
              <a:t>1 СЛАЙД. Визитная карточка. </a:t>
            </a:r>
          </a:p>
          <a:p>
            <a:pPr marL="0" indent="0">
              <a:buFont typeface="Wingdings" pitchFamily="2" charset="2"/>
              <a:buNone/>
            </a:pPr>
            <a:endParaRPr lang="ru-RU" altLang="ru-RU" sz="2000" b="0" dirty="0" smtClean="0">
              <a:solidFill>
                <a:srgbClr val="003399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ru-RU" altLang="ru-RU" sz="2000" dirty="0" smtClean="0">
                <a:solidFill>
                  <a:srgbClr val="003399"/>
                </a:solidFill>
              </a:rPr>
              <a:t>2 СЛАЙД. Тема презентации. </a:t>
            </a:r>
          </a:p>
          <a:p>
            <a:pPr marL="0" indent="0">
              <a:buFont typeface="Wingdings" pitchFamily="2" charset="2"/>
              <a:buNone/>
            </a:pPr>
            <a:endParaRPr lang="ru-RU" altLang="ru-RU" sz="2000" dirty="0" smtClean="0">
              <a:solidFill>
                <a:srgbClr val="003399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ru-RU" altLang="ru-RU" sz="2000" dirty="0" smtClean="0">
                <a:solidFill>
                  <a:srgbClr val="003399"/>
                </a:solidFill>
              </a:rPr>
              <a:t>3 СЛАЙД. Условия формирования личного вклада педагога в развитие образования. </a:t>
            </a:r>
          </a:p>
          <a:p>
            <a:pPr marL="0" indent="0">
              <a:buFont typeface="Wingdings" pitchFamily="2" charset="2"/>
              <a:buNone/>
            </a:pPr>
            <a:endParaRPr lang="ru-RU" altLang="ru-RU" sz="2000" dirty="0" smtClean="0">
              <a:solidFill>
                <a:srgbClr val="003399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ru-RU" altLang="ru-RU" sz="2000" dirty="0" smtClean="0">
                <a:solidFill>
                  <a:srgbClr val="003399"/>
                </a:solidFill>
              </a:rPr>
              <a:t>4 СЛАЙД. Актуальность личного вклада педагога в развитие образования. </a:t>
            </a:r>
          </a:p>
          <a:p>
            <a:pPr marL="0" indent="0">
              <a:buFont typeface="Wingdings" pitchFamily="2" charset="2"/>
              <a:buNone/>
            </a:pPr>
            <a:endParaRPr lang="ru-RU" altLang="ru-RU" sz="2000" dirty="0" smtClean="0">
              <a:solidFill>
                <a:srgbClr val="003399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ru-RU" altLang="ru-RU" sz="2000" dirty="0" smtClean="0">
                <a:solidFill>
                  <a:srgbClr val="003399"/>
                </a:solidFill>
              </a:rPr>
              <a:t>5 СЛАЙД. Цель и задачи педагогической деятельности.</a:t>
            </a:r>
          </a:p>
        </p:txBody>
      </p:sp>
      <p:sp>
        <p:nvSpPr>
          <p:cNvPr id="16387" name="Rectangle 2"/>
          <p:cNvSpPr>
            <a:spLocks/>
          </p:cNvSpPr>
          <p:nvPr/>
        </p:nvSpPr>
        <p:spPr bwMode="black">
          <a:xfrm>
            <a:off x="395288" y="188913"/>
            <a:ext cx="8229600" cy="12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 smtClean="0">
                <a:solidFill>
                  <a:srgbClr val="000066"/>
                </a:solidFill>
                <a:cs typeface="Arial" charset="0"/>
              </a:rPr>
              <a:t>Структура презентации практических достижений профессиональной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xmlns="" val="193525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556791"/>
            <a:ext cx="8569325" cy="4751933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ru-RU" altLang="ru-RU" sz="2000" dirty="0" smtClean="0">
                <a:solidFill>
                  <a:srgbClr val="003399"/>
                </a:solidFill>
              </a:rPr>
              <a:t>6-11 СЛАЙДЫ.  Деятельностный аспект личного вклада педагога в развитие образования.</a:t>
            </a:r>
          </a:p>
          <a:p>
            <a:pPr marL="0" indent="0">
              <a:buFont typeface="Wingdings" pitchFamily="2" charset="2"/>
              <a:buNone/>
            </a:pPr>
            <a:r>
              <a:rPr lang="ru-RU" altLang="ru-RU" sz="2000" dirty="0" smtClean="0">
                <a:solidFill>
                  <a:srgbClr val="003399"/>
                </a:solidFill>
              </a:rPr>
              <a:t> </a:t>
            </a:r>
          </a:p>
          <a:p>
            <a:pPr marL="0" indent="0">
              <a:buFont typeface="Wingdings" pitchFamily="2" charset="2"/>
              <a:buNone/>
            </a:pPr>
            <a:r>
              <a:rPr lang="ru-RU" altLang="ru-RU" sz="2000" dirty="0" smtClean="0">
                <a:solidFill>
                  <a:srgbClr val="003399"/>
                </a:solidFill>
              </a:rPr>
              <a:t>12 СЛАЙД. Новизна личного вклада в развитие образования. </a:t>
            </a:r>
          </a:p>
          <a:p>
            <a:pPr marL="0" indent="0">
              <a:buFont typeface="Wingdings" pitchFamily="2" charset="2"/>
              <a:buNone/>
            </a:pPr>
            <a:endParaRPr lang="ru-RU" altLang="ru-RU" sz="2000" dirty="0" smtClean="0">
              <a:solidFill>
                <a:srgbClr val="003399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ru-RU" altLang="ru-RU" sz="2000" dirty="0" smtClean="0">
                <a:solidFill>
                  <a:srgbClr val="003399"/>
                </a:solidFill>
              </a:rPr>
              <a:t>13 СЛАЙД. Результаты профессиональной деятельности.</a:t>
            </a:r>
            <a:r>
              <a:rPr lang="ru-RU" altLang="ru-RU" sz="2000" dirty="0" smtClean="0">
                <a:solidFill>
                  <a:srgbClr val="003399"/>
                </a:solidFill>
                <a:latin typeface="Arial" charset="0"/>
              </a:rPr>
              <a:t> </a:t>
            </a:r>
          </a:p>
          <a:p>
            <a:pPr marL="0" indent="0">
              <a:buFont typeface="Wingdings" pitchFamily="2" charset="2"/>
              <a:buNone/>
            </a:pPr>
            <a:endParaRPr lang="ru-RU" altLang="ru-RU" sz="2000" dirty="0" smtClean="0">
              <a:solidFill>
                <a:srgbClr val="003399"/>
              </a:solidFill>
              <a:latin typeface="Arial" charset="0"/>
            </a:endParaRPr>
          </a:p>
          <a:p>
            <a:pPr marL="0" indent="0">
              <a:buFont typeface="Wingdings" pitchFamily="2" charset="2"/>
              <a:buNone/>
            </a:pPr>
            <a:r>
              <a:rPr lang="ru-RU" altLang="ru-RU" sz="2000" dirty="0" smtClean="0">
                <a:solidFill>
                  <a:srgbClr val="003399"/>
                </a:solidFill>
              </a:rPr>
              <a:t>14 СЛАЙД. </a:t>
            </a:r>
            <a:r>
              <a:rPr lang="ru-RU" altLang="ru-RU" sz="2000" dirty="0" err="1" smtClean="0">
                <a:solidFill>
                  <a:srgbClr val="003399"/>
                </a:solidFill>
              </a:rPr>
              <a:t>Транслируемость</a:t>
            </a:r>
            <a:r>
              <a:rPr lang="ru-RU" altLang="ru-RU" sz="2000" dirty="0" smtClean="0">
                <a:solidFill>
                  <a:srgbClr val="003399"/>
                </a:solidFill>
              </a:rPr>
              <a:t> практических достижений. </a:t>
            </a:r>
          </a:p>
          <a:p>
            <a:pPr marL="0" indent="0">
              <a:buFont typeface="Wingdings" pitchFamily="2" charset="2"/>
              <a:buNone/>
            </a:pPr>
            <a:endParaRPr lang="ru-RU" altLang="ru-RU" sz="2000" dirty="0" smtClean="0">
              <a:solidFill>
                <a:srgbClr val="003399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ru-RU" altLang="ru-RU" sz="2000" dirty="0" smtClean="0">
                <a:solidFill>
                  <a:srgbClr val="003399"/>
                </a:solidFill>
              </a:rPr>
              <a:t>15 СЛАЙД. Литература</a:t>
            </a:r>
            <a:r>
              <a:rPr lang="ru-RU" altLang="ru-RU" sz="2000" b="0" dirty="0" smtClean="0">
                <a:solidFill>
                  <a:srgbClr val="003399"/>
                </a:solidFill>
              </a:rPr>
              <a:t> </a:t>
            </a:r>
          </a:p>
        </p:txBody>
      </p:sp>
      <p:sp>
        <p:nvSpPr>
          <p:cNvPr id="17411" name="Rectangle 2"/>
          <p:cNvSpPr>
            <a:spLocks/>
          </p:cNvSpPr>
          <p:nvPr/>
        </p:nvSpPr>
        <p:spPr bwMode="black">
          <a:xfrm>
            <a:off x="395288" y="333375"/>
            <a:ext cx="82296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smtClean="0">
                <a:solidFill>
                  <a:srgbClr val="000066"/>
                </a:solidFill>
                <a:cs typeface="Arial" charset="0"/>
              </a:rPr>
              <a:t>Структура презентации практических достижений профессиональной деятельности</a:t>
            </a:r>
          </a:p>
        </p:txBody>
      </p:sp>
      <p:pic>
        <p:nvPicPr>
          <p:cNvPr id="17412" name="Picture 4" descr="Безымянный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96200" y="5589588"/>
            <a:ext cx="928688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7988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25955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/>
                <a:ea typeface="Times New Roman"/>
                <a:cs typeface="+mn-cs"/>
              </a:rPr>
              <a:t>«Визитная карточка»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lnSpcReduction="10000"/>
          </a:bodyPr>
          <a:lstStyle/>
          <a:p>
            <a:pPr indent="0" algn="just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</a:rPr>
              <a:t>1 слайд – содержит данные о педагоге: 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</a:rPr>
              <a:t>-</a:t>
            </a:r>
            <a:r>
              <a:rPr lang="ru-RU" dirty="0" smtClean="0">
                <a:latin typeface="Times New Roman"/>
                <a:ea typeface="Times New Roman"/>
              </a:rPr>
              <a:t>ФИО, 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</a:rPr>
              <a:t>-</a:t>
            </a:r>
            <a:r>
              <a:rPr lang="ru-RU" dirty="0" smtClean="0">
                <a:latin typeface="Times New Roman"/>
                <a:ea typeface="Times New Roman"/>
              </a:rPr>
              <a:t>место </a:t>
            </a:r>
            <a:r>
              <a:rPr lang="ru-RU" dirty="0">
                <a:latin typeface="Times New Roman"/>
                <a:ea typeface="Times New Roman"/>
              </a:rPr>
              <a:t>работы, </a:t>
            </a:r>
            <a:endParaRPr lang="ru-RU" dirty="0" smtClean="0">
              <a:latin typeface="Times New Roman"/>
              <a:ea typeface="Times New Roman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</a:rPr>
              <a:t>-</a:t>
            </a:r>
            <a:r>
              <a:rPr lang="ru-RU" dirty="0" smtClean="0">
                <a:latin typeface="Times New Roman"/>
                <a:ea typeface="Times New Roman"/>
              </a:rPr>
              <a:t>должность</a:t>
            </a:r>
            <a:r>
              <a:rPr lang="ru-RU" dirty="0">
                <a:latin typeface="Times New Roman"/>
                <a:ea typeface="Times New Roman"/>
              </a:rPr>
              <a:t>, </a:t>
            </a:r>
            <a:endParaRPr lang="ru-RU" dirty="0" smtClean="0">
              <a:latin typeface="Times New Roman"/>
              <a:ea typeface="Times New Roman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</a:rPr>
              <a:t>-стаж,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</a:rPr>
              <a:t>-указание на профессиональный </a:t>
            </a:r>
            <a:r>
              <a:rPr lang="ru-RU" dirty="0" err="1" smtClean="0">
                <a:latin typeface="Times New Roman"/>
                <a:ea typeface="Times New Roman"/>
              </a:rPr>
              <a:t>стату</a:t>
            </a:r>
            <a:r>
              <a:rPr lang="ru-RU" dirty="0" smtClean="0">
                <a:latin typeface="Times New Roman"/>
                <a:ea typeface="Times New Roman"/>
              </a:rPr>
              <a:t> (награды</a:t>
            </a:r>
            <a:r>
              <a:rPr lang="ru-RU" dirty="0">
                <a:latin typeface="Times New Roman"/>
                <a:ea typeface="Times New Roman"/>
              </a:rPr>
              <a:t>, звания и т.п</a:t>
            </a:r>
            <a:r>
              <a:rPr lang="ru-RU" dirty="0" smtClean="0">
                <a:latin typeface="Times New Roman"/>
                <a:ea typeface="Times New Roman"/>
              </a:rPr>
              <a:t>.),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</a:rPr>
              <a:t>-профессиональное </a:t>
            </a:r>
            <a:r>
              <a:rPr lang="ru-RU" dirty="0">
                <a:latin typeface="Times New Roman"/>
                <a:ea typeface="Times New Roman"/>
              </a:rPr>
              <a:t>кредо (личный девиз</a:t>
            </a:r>
            <a:r>
              <a:rPr lang="ru-RU" dirty="0" smtClean="0">
                <a:latin typeface="Times New Roman"/>
                <a:ea typeface="Times New Roman"/>
              </a:rPr>
              <a:t>), 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</a:rPr>
              <a:t>-фотографии </a:t>
            </a:r>
            <a:r>
              <a:rPr lang="ru-RU" dirty="0">
                <a:latin typeface="Times New Roman"/>
                <a:ea typeface="Times New Roman"/>
              </a:rPr>
              <a:t>(портрет, жанровые фото</a:t>
            </a:r>
            <a:r>
              <a:rPr lang="ru-RU" dirty="0" smtClean="0">
                <a:latin typeface="Times New Roman"/>
                <a:ea typeface="Times New Roman"/>
              </a:rPr>
              <a:t>), 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</a:rPr>
              <a:t>-е-</a:t>
            </a:r>
            <a:r>
              <a:rPr lang="en-US" dirty="0" smtClean="0">
                <a:latin typeface="Times New Roman"/>
                <a:ea typeface="Times New Roman"/>
              </a:rPr>
              <a:t>mail</a:t>
            </a:r>
            <a:endParaRPr lang="ru-RU" dirty="0">
              <a:latin typeface="Times New Roman"/>
              <a:ea typeface="Calibri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10966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600" b="1" dirty="0" smtClean="0"/>
              <a:t>Презентация практических достижений </a:t>
            </a:r>
            <a:r>
              <a:rPr lang="ru-RU" sz="3100" b="1" dirty="0" smtClean="0"/>
              <a:t>профессиональной деятельности </a:t>
            </a:r>
            <a:br>
              <a:rPr lang="ru-RU" sz="3100" b="1" dirty="0" smtClean="0"/>
            </a:br>
            <a:r>
              <a:rPr lang="ru-RU" sz="3100" b="1" dirty="0" smtClean="0"/>
              <a:t>воспитателя МБДОУ № … г. Павлово</a:t>
            </a:r>
            <a:br>
              <a:rPr lang="ru-RU" sz="3100" b="1" dirty="0" smtClean="0"/>
            </a:br>
            <a:r>
              <a:rPr lang="ru-RU" sz="3200" b="1" dirty="0" smtClean="0"/>
              <a:t> </a:t>
            </a:r>
            <a:r>
              <a:rPr lang="ru-RU" b="1" dirty="0" smtClean="0"/>
              <a:t>Ивановой Марии Ивановны.</a:t>
            </a:r>
            <a:endParaRPr lang="ru-RU" b="1" dirty="0"/>
          </a:p>
        </p:txBody>
      </p:sp>
      <p:pic>
        <p:nvPicPr>
          <p:cNvPr id="4" name="Объект 3" descr="http://content.foto.mail.ru/mail/vtkud/_blogs/i-8446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92896"/>
            <a:ext cx="2952328" cy="417646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3306010" y="2636912"/>
            <a:ext cx="5544616" cy="403244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2400" b="1" dirty="0" smtClean="0">
              <a:solidFill>
                <a:schemeClr val="tx1"/>
              </a:solidFill>
            </a:endParaRPr>
          </a:p>
          <a:p>
            <a:pPr algn="just"/>
            <a:r>
              <a:rPr lang="ru-RU" sz="2400" b="1" dirty="0" smtClean="0">
                <a:solidFill>
                  <a:schemeClr val="tx1"/>
                </a:solidFill>
              </a:rPr>
              <a:t>Педагогический стаж: 10 лет</a:t>
            </a:r>
          </a:p>
          <a:p>
            <a:pPr algn="just"/>
            <a:r>
              <a:rPr lang="ru-RU" sz="2400" b="1" dirty="0" smtClean="0">
                <a:solidFill>
                  <a:schemeClr val="tx1"/>
                </a:solidFill>
              </a:rPr>
              <a:t>Квалификационная категория: высшая</a:t>
            </a:r>
          </a:p>
          <a:p>
            <a:pPr algn="just"/>
            <a:r>
              <a:rPr lang="ru-RU" sz="2400" b="1" dirty="0" smtClean="0">
                <a:solidFill>
                  <a:schemeClr val="tx1"/>
                </a:solidFill>
              </a:rPr>
              <a:t>Отличник народного образования</a:t>
            </a:r>
          </a:p>
          <a:p>
            <a:pPr algn="just"/>
            <a:r>
              <a:rPr lang="ru-RU" sz="2400" b="1" dirty="0" smtClean="0">
                <a:solidFill>
                  <a:schemeClr val="tx1"/>
                </a:solidFill>
              </a:rPr>
              <a:t>Победитель ПНП «Образование» 2011г</a:t>
            </a:r>
          </a:p>
          <a:p>
            <a:pPr algn="just"/>
            <a:endParaRPr lang="ru-RU" sz="2400" b="1" dirty="0" smtClean="0">
              <a:solidFill>
                <a:schemeClr val="tx1"/>
              </a:solidFill>
            </a:endParaRPr>
          </a:p>
          <a:p>
            <a:pPr algn="just"/>
            <a:r>
              <a:rPr lang="ru-RU" sz="2400" b="1" dirty="0" smtClean="0">
                <a:solidFill>
                  <a:schemeClr val="tx1"/>
                </a:solidFill>
              </a:rPr>
              <a:t>Профессиональное кредо:</a:t>
            </a:r>
          </a:p>
          <a:p>
            <a:pPr algn="just"/>
            <a:r>
              <a:rPr lang="ru-RU" sz="2400" b="1" dirty="0" smtClean="0">
                <a:solidFill>
                  <a:schemeClr val="tx1"/>
                </a:solidFill>
              </a:rPr>
              <a:t>«…………………………………»</a:t>
            </a:r>
          </a:p>
          <a:p>
            <a:pPr algn="just"/>
            <a:endParaRPr lang="ru-RU" sz="2400" b="1" dirty="0" smtClean="0">
              <a:solidFill>
                <a:schemeClr val="tx1"/>
              </a:solidFill>
            </a:endParaRPr>
          </a:p>
          <a:p>
            <a:pPr algn="just"/>
            <a:r>
              <a:rPr lang="ru-RU" sz="2400" b="1" dirty="0" smtClean="0">
                <a:solidFill>
                  <a:schemeClr val="tx1"/>
                </a:solidFill>
              </a:rPr>
              <a:t>е-</a:t>
            </a:r>
            <a:r>
              <a:rPr lang="en-US" sz="2400" b="1" dirty="0" smtClean="0">
                <a:solidFill>
                  <a:schemeClr val="tx1"/>
                </a:solidFill>
              </a:rPr>
              <a:t>mail</a:t>
            </a:r>
            <a:r>
              <a:rPr lang="ru-RU" sz="2400" b="1" dirty="0" smtClean="0">
                <a:solidFill>
                  <a:schemeClr val="tx1"/>
                </a:solidFill>
              </a:rPr>
              <a:t>:  ……</a:t>
            </a:r>
            <a:endParaRPr lang="en-US" sz="2400" b="1" dirty="0">
              <a:solidFill>
                <a:schemeClr val="tx1"/>
              </a:solidFill>
            </a:endParaRPr>
          </a:p>
          <a:p>
            <a:pPr algn="just"/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83532" y="-315416"/>
            <a:ext cx="8229600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 smtClean="0">
              <a:solidFill>
                <a:srgbClr val="FF0000"/>
              </a:solidFill>
              <a:latin typeface="Times New Roman"/>
              <a:ea typeface="Times New Roman"/>
              <a:cs typeface="+mn-cs"/>
            </a:endParaRP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  <a:cs typeface="+mn-cs"/>
              </a:rPr>
              <a:t>«Визитная карточка»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0668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/>
                <a:ea typeface="Times New Roman"/>
                <a:cs typeface="+mn-cs"/>
              </a:rPr>
              <a:t>«Тема презентации»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268760"/>
            <a:ext cx="8568952" cy="51125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Times New Roman"/>
                <a:ea typeface="Times New Roman"/>
              </a:rPr>
              <a:t>2 слайд – характеризует:</a:t>
            </a:r>
          </a:p>
          <a:p>
            <a:pPr marL="0" indent="0">
              <a:buNone/>
            </a:pPr>
            <a:r>
              <a:rPr lang="ru-RU" dirty="0" smtClean="0">
                <a:latin typeface="Times New Roman"/>
                <a:ea typeface="Times New Roman"/>
              </a:rPr>
              <a:t>-область </a:t>
            </a:r>
            <a:r>
              <a:rPr lang="ru-RU" dirty="0">
                <a:latin typeface="Times New Roman"/>
                <a:ea typeface="Times New Roman"/>
              </a:rPr>
              <a:t>профессиональной </a:t>
            </a:r>
            <a:r>
              <a:rPr lang="ru-RU" dirty="0" smtClean="0">
                <a:latin typeface="Times New Roman"/>
                <a:ea typeface="Times New Roman"/>
              </a:rPr>
              <a:t>деятельности, </a:t>
            </a:r>
            <a:r>
              <a:rPr lang="ru-RU" dirty="0">
                <a:latin typeface="Times New Roman"/>
                <a:ea typeface="Times New Roman"/>
              </a:rPr>
              <a:t>в которой получены практические достижения; </a:t>
            </a:r>
            <a:endParaRPr lang="ru-RU" dirty="0" smtClean="0">
              <a:latin typeface="Times New Roman"/>
              <a:ea typeface="Times New Roman"/>
            </a:endParaRPr>
          </a:p>
          <a:p>
            <a:pPr marL="0" indent="0">
              <a:buNone/>
            </a:pPr>
            <a:r>
              <a:rPr lang="ru-RU" dirty="0" smtClean="0">
                <a:latin typeface="Times New Roman"/>
                <a:ea typeface="Times New Roman"/>
              </a:rPr>
              <a:t>-содержит </a:t>
            </a:r>
            <a:r>
              <a:rPr lang="ru-RU" dirty="0">
                <a:latin typeface="Times New Roman"/>
                <a:ea typeface="Times New Roman"/>
              </a:rPr>
              <a:t>указание на характер решаемой </a:t>
            </a:r>
            <a:r>
              <a:rPr lang="ru-RU" dirty="0" smtClean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педагогической или учебно-методической проблемы, что составляет </a:t>
            </a:r>
            <a:r>
              <a:rPr lang="ru-RU" b="1" dirty="0">
                <a:latin typeface="Times New Roman"/>
                <a:ea typeface="Times New Roman"/>
              </a:rPr>
              <a:t>суть его личного вклада</a:t>
            </a:r>
            <a:r>
              <a:rPr lang="ru-RU" dirty="0">
                <a:latin typeface="Times New Roman"/>
                <a:ea typeface="Times New Roman"/>
              </a:rPr>
              <a:t> в развитие образования.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23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ru-RU" dirty="0" smtClean="0"/>
              <a:t>Примеры формулировок тем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7016" y="1142984"/>
            <a:ext cx="8856984" cy="4525963"/>
          </a:xfrm>
        </p:spPr>
        <p:txBody>
          <a:bodyPr>
            <a:normAutofit/>
          </a:bodyPr>
          <a:lstStyle/>
          <a:p>
            <a:r>
              <a:rPr lang="ru-RU" sz="2800" dirty="0" smtClean="0"/>
              <a:t>«Развитие ……  у детей ….. </a:t>
            </a:r>
            <a:r>
              <a:rPr lang="ru-RU" sz="2800" dirty="0"/>
              <a:t>в</a:t>
            </a:r>
            <a:r>
              <a:rPr lang="ru-RU" sz="2800" dirty="0" smtClean="0"/>
              <a:t>озраста (… группы) посредством  ……..  в процессе совместной (самостоятельной) деятельности.</a:t>
            </a:r>
          </a:p>
          <a:p>
            <a:pPr marL="0" indent="0">
              <a:buNone/>
            </a:pPr>
            <a:endParaRPr lang="ru-RU" sz="2800" dirty="0" smtClean="0"/>
          </a:p>
          <a:p>
            <a:r>
              <a:rPr lang="ru-RU" sz="2800" dirty="0" smtClean="0"/>
              <a:t>Технология организации (развития, руководства) ….. в работе с детьми ….. </a:t>
            </a:r>
            <a:r>
              <a:rPr lang="ru-RU" sz="2800" dirty="0">
                <a:solidFill>
                  <a:prstClr val="black"/>
                </a:solidFill>
              </a:rPr>
              <a:t>возраста (… группы</a:t>
            </a:r>
            <a:r>
              <a:rPr lang="ru-RU" sz="2800" dirty="0" smtClean="0">
                <a:solidFill>
                  <a:prstClr val="black"/>
                </a:solidFill>
              </a:rPr>
              <a:t>).</a:t>
            </a:r>
          </a:p>
          <a:p>
            <a:endParaRPr lang="ru-RU" sz="2800" dirty="0">
              <a:solidFill>
                <a:prstClr val="black"/>
              </a:solidFill>
            </a:endParaRPr>
          </a:p>
          <a:p>
            <a:pPr lvl="0"/>
            <a:r>
              <a:rPr lang="ru-RU" sz="2800" dirty="0" smtClean="0">
                <a:solidFill>
                  <a:prstClr val="black"/>
                </a:solidFill>
              </a:rPr>
              <a:t>Опыт формирования …… в процессе ……. у детей ….</a:t>
            </a:r>
            <a:r>
              <a:rPr lang="ru-RU" sz="2800" dirty="0">
                <a:solidFill>
                  <a:prstClr val="black"/>
                </a:solidFill>
              </a:rPr>
              <a:t> возраста (… группы</a:t>
            </a:r>
            <a:r>
              <a:rPr lang="ru-RU" sz="2800" dirty="0" smtClean="0">
                <a:solidFill>
                  <a:prstClr val="black"/>
                </a:solidFill>
              </a:rPr>
              <a:t>).</a:t>
            </a:r>
          </a:p>
          <a:p>
            <a:pPr lvl="0"/>
            <a:endParaRPr lang="ru-RU" sz="2400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ru-RU" sz="2400" dirty="0">
              <a:solidFill>
                <a:prstClr val="black"/>
              </a:solidFill>
            </a:endParaRPr>
          </a:p>
          <a:p>
            <a:endParaRPr lang="ru-RU" sz="2400" dirty="0" smtClean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86419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db2004c014l">
  <a:themeElements>
    <a:clrScheme name="sample 3">
      <a:dk1>
        <a:srgbClr val="000066"/>
      </a:dk1>
      <a:lt1>
        <a:srgbClr val="FFFFFF"/>
      </a:lt1>
      <a:dk2>
        <a:srgbClr val="175B5B"/>
      </a:dk2>
      <a:lt2>
        <a:srgbClr val="C0C0C0"/>
      </a:lt2>
      <a:accent1>
        <a:srgbClr val="7DB038"/>
      </a:accent1>
      <a:accent2>
        <a:srgbClr val="6CA5D8"/>
      </a:accent2>
      <a:accent3>
        <a:srgbClr val="FFFFFF"/>
      </a:accent3>
      <a:accent4>
        <a:srgbClr val="000056"/>
      </a:accent4>
      <a:accent5>
        <a:srgbClr val="BFD4AE"/>
      </a:accent5>
      <a:accent6>
        <a:srgbClr val="6195C4"/>
      </a:accent6>
      <a:hlink>
        <a:srgbClr val="5D4BC7"/>
      </a:hlink>
      <a:folHlink>
        <a:srgbClr val="878FA5"/>
      </a:folHlink>
    </a:clrScheme>
    <a:fontScheme name="samp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ample 1">
        <a:dk1>
          <a:srgbClr val="333333"/>
        </a:dk1>
        <a:lt1>
          <a:srgbClr val="FFFFFF"/>
        </a:lt1>
        <a:dk2>
          <a:srgbClr val="003366"/>
        </a:dk2>
        <a:lt2>
          <a:srgbClr val="B2B2B2"/>
        </a:lt2>
        <a:accent1>
          <a:srgbClr val="3C96C8"/>
        </a:accent1>
        <a:accent2>
          <a:srgbClr val="E2AF52"/>
        </a:accent2>
        <a:accent3>
          <a:srgbClr val="FFFFFF"/>
        </a:accent3>
        <a:accent4>
          <a:srgbClr val="2A2A2A"/>
        </a:accent4>
        <a:accent5>
          <a:srgbClr val="AFC9E0"/>
        </a:accent5>
        <a:accent6>
          <a:srgbClr val="CD9E49"/>
        </a:accent6>
        <a:hlink>
          <a:srgbClr val="576CD5"/>
        </a:hlink>
        <a:folHlink>
          <a:srgbClr val="6EBCB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000000"/>
        </a:dk1>
        <a:lt1>
          <a:srgbClr val="FFFFFF"/>
        </a:lt1>
        <a:dk2>
          <a:srgbClr val="000066"/>
        </a:dk2>
        <a:lt2>
          <a:srgbClr val="DDDDDD"/>
        </a:lt2>
        <a:accent1>
          <a:srgbClr val="E47F6E"/>
        </a:accent1>
        <a:accent2>
          <a:srgbClr val="00CC99"/>
        </a:accent2>
        <a:accent3>
          <a:srgbClr val="FFFFFF"/>
        </a:accent3>
        <a:accent4>
          <a:srgbClr val="000000"/>
        </a:accent4>
        <a:accent5>
          <a:srgbClr val="EFC0BA"/>
        </a:accent5>
        <a:accent6>
          <a:srgbClr val="00B98A"/>
        </a:accent6>
        <a:hlink>
          <a:srgbClr val="7648EA"/>
        </a:hlink>
        <a:folHlink>
          <a:srgbClr val="6E96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000066"/>
        </a:dk1>
        <a:lt1>
          <a:srgbClr val="FFFFFF"/>
        </a:lt1>
        <a:dk2>
          <a:srgbClr val="175B5B"/>
        </a:dk2>
        <a:lt2>
          <a:srgbClr val="C0C0C0"/>
        </a:lt2>
        <a:accent1>
          <a:srgbClr val="7DB038"/>
        </a:accent1>
        <a:accent2>
          <a:srgbClr val="6CA5D8"/>
        </a:accent2>
        <a:accent3>
          <a:srgbClr val="FFFFFF"/>
        </a:accent3>
        <a:accent4>
          <a:srgbClr val="000056"/>
        </a:accent4>
        <a:accent5>
          <a:srgbClr val="BFD4AE"/>
        </a:accent5>
        <a:accent6>
          <a:srgbClr val="6195C4"/>
        </a:accent6>
        <a:hlink>
          <a:srgbClr val="5D4BC7"/>
        </a:hlink>
        <a:folHlink>
          <a:srgbClr val="878FA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cdb2004c014l">
  <a:themeElements>
    <a:clrScheme name="sample 3">
      <a:dk1>
        <a:srgbClr val="000066"/>
      </a:dk1>
      <a:lt1>
        <a:srgbClr val="FFFFFF"/>
      </a:lt1>
      <a:dk2>
        <a:srgbClr val="175B5B"/>
      </a:dk2>
      <a:lt2>
        <a:srgbClr val="C0C0C0"/>
      </a:lt2>
      <a:accent1>
        <a:srgbClr val="7DB038"/>
      </a:accent1>
      <a:accent2>
        <a:srgbClr val="6CA5D8"/>
      </a:accent2>
      <a:accent3>
        <a:srgbClr val="FFFFFF"/>
      </a:accent3>
      <a:accent4>
        <a:srgbClr val="000056"/>
      </a:accent4>
      <a:accent5>
        <a:srgbClr val="BFD4AE"/>
      </a:accent5>
      <a:accent6>
        <a:srgbClr val="6195C4"/>
      </a:accent6>
      <a:hlink>
        <a:srgbClr val="5D4BC7"/>
      </a:hlink>
      <a:folHlink>
        <a:srgbClr val="878FA5"/>
      </a:folHlink>
    </a:clrScheme>
    <a:fontScheme name="samp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ample 1">
        <a:dk1>
          <a:srgbClr val="333333"/>
        </a:dk1>
        <a:lt1>
          <a:srgbClr val="FFFFFF"/>
        </a:lt1>
        <a:dk2>
          <a:srgbClr val="003366"/>
        </a:dk2>
        <a:lt2>
          <a:srgbClr val="B2B2B2"/>
        </a:lt2>
        <a:accent1>
          <a:srgbClr val="3C96C8"/>
        </a:accent1>
        <a:accent2>
          <a:srgbClr val="E2AF52"/>
        </a:accent2>
        <a:accent3>
          <a:srgbClr val="FFFFFF"/>
        </a:accent3>
        <a:accent4>
          <a:srgbClr val="2A2A2A"/>
        </a:accent4>
        <a:accent5>
          <a:srgbClr val="AFC9E0"/>
        </a:accent5>
        <a:accent6>
          <a:srgbClr val="CD9E49"/>
        </a:accent6>
        <a:hlink>
          <a:srgbClr val="576CD5"/>
        </a:hlink>
        <a:folHlink>
          <a:srgbClr val="6EBCB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000000"/>
        </a:dk1>
        <a:lt1>
          <a:srgbClr val="FFFFFF"/>
        </a:lt1>
        <a:dk2>
          <a:srgbClr val="000066"/>
        </a:dk2>
        <a:lt2>
          <a:srgbClr val="DDDDDD"/>
        </a:lt2>
        <a:accent1>
          <a:srgbClr val="E47F6E"/>
        </a:accent1>
        <a:accent2>
          <a:srgbClr val="00CC99"/>
        </a:accent2>
        <a:accent3>
          <a:srgbClr val="FFFFFF"/>
        </a:accent3>
        <a:accent4>
          <a:srgbClr val="000000"/>
        </a:accent4>
        <a:accent5>
          <a:srgbClr val="EFC0BA"/>
        </a:accent5>
        <a:accent6>
          <a:srgbClr val="00B98A"/>
        </a:accent6>
        <a:hlink>
          <a:srgbClr val="7648EA"/>
        </a:hlink>
        <a:folHlink>
          <a:srgbClr val="6E96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000066"/>
        </a:dk1>
        <a:lt1>
          <a:srgbClr val="FFFFFF"/>
        </a:lt1>
        <a:dk2>
          <a:srgbClr val="175B5B"/>
        </a:dk2>
        <a:lt2>
          <a:srgbClr val="C0C0C0"/>
        </a:lt2>
        <a:accent1>
          <a:srgbClr val="7DB038"/>
        </a:accent1>
        <a:accent2>
          <a:srgbClr val="6CA5D8"/>
        </a:accent2>
        <a:accent3>
          <a:srgbClr val="FFFFFF"/>
        </a:accent3>
        <a:accent4>
          <a:srgbClr val="000056"/>
        </a:accent4>
        <a:accent5>
          <a:srgbClr val="BFD4AE"/>
        </a:accent5>
        <a:accent6>
          <a:srgbClr val="6195C4"/>
        </a:accent6>
        <a:hlink>
          <a:srgbClr val="5D4BC7"/>
        </a:hlink>
        <a:folHlink>
          <a:srgbClr val="878FA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cdb2004c014l">
  <a:themeElements>
    <a:clrScheme name="sample 3">
      <a:dk1>
        <a:srgbClr val="000066"/>
      </a:dk1>
      <a:lt1>
        <a:srgbClr val="FFFFFF"/>
      </a:lt1>
      <a:dk2>
        <a:srgbClr val="175B5B"/>
      </a:dk2>
      <a:lt2>
        <a:srgbClr val="C0C0C0"/>
      </a:lt2>
      <a:accent1>
        <a:srgbClr val="7DB038"/>
      </a:accent1>
      <a:accent2>
        <a:srgbClr val="6CA5D8"/>
      </a:accent2>
      <a:accent3>
        <a:srgbClr val="FFFFFF"/>
      </a:accent3>
      <a:accent4>
        <a:srgbClr val="000056"/>
      </a:accent4>
      <a:accent5>
        <a:srgbClr val="BFD4AE"/>
      </a:accent5>
      <a:accent6>
        <a:srgbClr val="6195C4"/>
      </a:accent6>
      <a:hlink>
        <a:srgbClr val="5D4BC7"/>
      </a:hlink>
      <a:folHlink>
        <a:srgbClr val="878FA5"/>
      </a:folHlink>
    </a:clrScheme>
    <a:fontScheme name="samp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ample 1">
        <a:dk1>
          <a:srgbClr val="333333"/>
        </a:dk1>
        <a:lt1>
          <a:srgbClr val="FFFFFF"/>
        </a:lt1>
        <a:dk2>
          <a:srgbClr val="003366"/>
        </a:dk2>
        <a:lt2>
          <a:srgbClr val="B2B2B2"/>
        </a:lt2>
        <a:accent1>
          <a:srgbClr val="3C96C8"/>
        </a:accent1>
        <a:accent2>
          <a:srgbClr val="E2AF52"/>
        </a:accent2>
        <a:accent3>
          <a:srgbClr val="FFFFFF"/>
        </a:accent3>
        <a:accent4>
          <a:srgbClr val="2A2A2A"/>
        </a:accent4>
        <a:accent5>
          <a:srgbClr val="AFC9E0"/>
        </a:accent5>
        <a:accent6>
          <a:srgbClr val="CD9E49"/>
        </a:accent6>
        <a:hlink>
          <a:srgbClr val="576CD5"/>
        </a:hlink>
        <a:folHlink>
          <a:srgbClr val="6EBCB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000000"/>
        </a:dk1>
        <a:lt1>
          <a:srgbClr val="FFFFFF"/>
        </a:lt1>
        <a:dk2>
          <a:srgbClr val="000066"/>
        </a:dk2>
        <a:lt2>
          <a:srgbClr val="DDDDDD"/>
        </a:lt2>
        <a:accent1>
          <a:srgbClr val="E47F6E"/>
        </a:accent1>
        <a:accent2>
          <a:srgbClr val="00CC99"/>
        </a:accent2>
        <a:accent3>
          <a:srgbClr val="FFFFFF"/>
        </a:accent3>
        <a:accent4>
          <a:srgbClr val="000000"/>
        </a:accent4>
        <a:accent5>
          <a:srgbClr val="EFC0BA"/>
        </a:accent5>
        <a:accent6>
          <a:srgbClr val="00B98A"/>
        </a:accent6>
        <a:hlink>
          <a:srgbClr val="7648EA"/>
        </a:hlink>
        <a:folHlink>
          <a:srgbClr val="6E96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000066"/>
        </a:dk1>
        <a:lt1>
          <a:srgbClr val="FFFFFF"/>
        </a:lt1>
        <a:dk2>
          <a:srgbClr val="175B5B"/>
        </a:dk2>
        <a:lt2>
          <a:srgbClr val="C0C0C0"/>
        </a:lt2>
        <a:accent1>
          <a:srgbClr val="7DB038"/>
        </a:accent1>
        <a:accent2>
          <a:srgbClr val="6CA5D8"/>
        </a:accent2>
        <a:accent3>
          <a:srgbClr val="FFFFFF"/>
        </a:accent3>
        <a:accent4>
          <a:srgbClr val="000056"/>
        </a:accent4>
        <a:accent5>
          <a:srgbClr val="BFD4AE"/>
        </a:accent5>
        <a:accent6>
          <a:srgbClr val="6195C4"/>
        </a:accent6>
        <a:hlink>
          <a:srgbClr val="5D4BC7"/>
        </a:hlink>
        <a:folHlink>
          <a:srgbClr val="878FA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769</TotalTime>
  <Words>1438</Words>
  <Application>Microsoft Office PowerPoint</Application>
  <PresentationFormat>Экран (4:3)</PresentationFormat>
  <Paragraphs>180</Paragraphs>
  <Slides>24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4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Тема Office</vt:lpstr>
      <vt:lpstr>cdb2004c014l</vt:lpstr>
      <vt:lpstr>1_cdb2004c014l</vt:lpstr>
      <vt:lpstr>2_cdb2004c014l</vt:lpstr>
      <vt:lpstr>Image</vt:lpstr>
      <vt:lpstr>Слайд 1</vt:lpstr>
      <vt:lpstr>  Компьютерная презентация практических достижений профессиональной деятельности,  (личного вклада в развитие образования) педагогического работника     </vt:lpstr>
      <vt:lpstr>Компьютерная презантация </vt:lpstr>
      <vt:lpstr>Слайд 4</vt:lpstr>
      <vt:lpstr>Слайд 5</vt:lpstr>
      <vt:lpstr>«Визитная карточка»</vt:lpstr>
      <vt:lpstr> Презентация практических достижений профессиональной деятельности  воспитателя МБДОУ № … г. Павлово  Ивановой Марии Ивановны.</vt:lpstr>
      <vt:lpstr>«Тема презентации»</vt:lpstr>
      <vt:lpstr>Примеры формулировок тем</vt:lpstr>
      <vt:lpstr>«Условия формирования личного вклада» педагога в развитие образования»</vt:lpstr>
      <vt:lpstr>«Актуальность личного вклада педагога в развитие образования»</vt:lpstr>
      <vt:lpstr>ВК   «Теоретическое обоснование личного вклада педагога</vt:lpstr>
      <vt:lpstr>«Цель и задачи педагогической деятельности»</vt:lpstr>
      <vt:lpstr>ВК «Ведущая педагогическая идея»</vt:lpstr>
      <vt:lpstr>«Деятельностный аспект личного вклада педагога в развитие образования»</vt:lpstr>
      <vt:lpstr>«Новизна личного вклада педагога в развитие образования»</vt:lpstr>
      <vt:lpstr>«Результаты  профессиональной деятельности»</vt:lpstr>
      <vt:lpstr>«Транслируемость  практических достижений»</vt:lpstr>
      <vt:lpstr>«Литература»</vt:lpstr>
      <vt:lpstr>Слайд 20</vt:lpstr>
      <vt:lpstr>Сдавать только на диске CD-R  или  CD-RW, вложенном  в пластиковый футляр и с надписью 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Компьютерная презентация практических достижений профессиональной деятельности  (личного вклада  в развитие образования)  педагогического работника </dc:title>
  <dc:creator>Пользователь</dc:creator>
  <cp:lastModifiedBy>Любовь</cp:lastModifiedBy>
  <cp:revision>59</cp:revision>
  <dcterms:created xsi:type="dcterms:W3CDTF">2014-12-03T17:40:37Z</dcterms:created>
  <dcterms:modified xsi:type="dcterms:W3CDTF">2017-01-19T05:47:44Z</dcterms:modified>
</cp:coreProperties>
</file>