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8" r:id="rId2"/>
    <p:sldId id="259" r:id="rId3"/>
    <p:sldId id="260" r:id="rId4"/>
    <p:sldId id="261" r:id="rId5"/>
    <p:sldId id="265" r:id="rId6"/>
    <p:sldId id="262" r:id="rId7"/>
    <p:sldId id="279" r:id="rId8"/>
    <p:sldId id="277" r:id="rId9"/>
    <p:sldId id="278" r:id="rId10"/>
    <p:sldId id="280" r:id="rId11"/>
    <p:sldId id="264" r:id="rId12"/>
    <p:sldId id="281" r:id="rId13"/>
    <p:sldId id="282" r:id="rId14"/>
    <p:sldId id="263" r:id="rId15"/>
    <p:sldId id="272" r:id="rId16"/>
    <p:sldId id="274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5DFFF"/>
    <a:srgbClr val="FFFF00"/>
    <a:srgbClr val="33CC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42" autoAdjust="0"/>
    <p:restoredTop sz="94660"/>
  </p:normalViewPr>
  <p:slideViewPr>
    <p:cSldViewPr>
      <p:cViewPr>
        <p:scale>
          <a:sx n="75" d="100"/>
          <a:sy n="75" d="100"/>
        </p:scale>
        <p:origin x="-2670" y="-8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AFB195-6C5B-4E5F-88F0-62974646428A}" type="datetimeFigureOut">
              <a:rPr lang="ru-RU" smtClean="0"/>
              <a:pPr/>
              <a:t>10.02.2026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CB6FB6-D659-40C9-85EC-E22CCD2C53C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B6FB6-D659-40C9-85EC-E22CCD2C53CF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68C4FF4-6EE1-4A76-9B8F-B2F594D6C874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10.02.2026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BF7A747-1B53-4B3F-B8D2-D8AB0E128148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24BD201-5F9C-4593-BEFD-74C971F0B55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10.02.2026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B22E6F0-797A-404D-B2F0-96032D2C16E5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37A3035-02C7-4538-A480-C6887B19F5A6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10.02.2026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18664C-3B03-4311-A452-8E87A1DF2E36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152DDE1-E9F2-4B50-AB95-1A36B28481DE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10.02.2026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087BA6C-DE82-4922-A007-5CB817EE4E20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011FA9-72D4-4D0D-AA04-5200C8F96D1C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10.02.2026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4CBFCBB-F7D8-4AD9-B5F9-93687358CA6B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18AA105-3B9A-485F-A7BD-B3B1C1BFF994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10.02.2026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9217202-91A5-4841-8837-12B3422A9C13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003E727-7E97-4B76-A273-97C117DFD6DE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10.02.2026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9F140D1-42AB-456C-B3EB-2E58162D29C5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62FDA9A-A9AF-4522-BA4E-959710ABA8F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10.02.2026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4C3DF-49FF-4AA4-A1AB-8615103FAECA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81C31E6-6AC6-4E62-806B-D0CB1E8C626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10.02.2026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1B0E188-B191-46AC-99B7-5113417AE6AB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9E59BE0-226E-4980-AAF5-F1A9DF7C7AE8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10.02.2026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ED8319C-EFFD-43A6-A723-9E31BBA50F68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194FB44-2B3A-4EA5-B708-4FEB9F41BBF1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10.02.2026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51498-F984-481A-8E8C-4DDFA9BC9183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 userDrawn="1"/>
        </p:nvSpPr>
        <p:spPr>
          <a:xfrm>
            <a:off x="653380" y="262741"/>
            <a:ext cx="8239099" cy="633251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solidFill>
              <a:srgbClr val="85D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409" name="Rectangle 1"/>
          <p:cNvSpPr>
            <a:spLocks noChangeArrowheads="1"/>
          </p:cNvSpPr>
          <p:nvPr userDrawn="1"/>
        </p:nvSpPr>
        <p:spPr bwMode="auto">
          <a:xfrm>
            <a:off x="21200" y="6619885"/>
            <a:ext cx="1095172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© Фокина Лидия Петровна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7" name="Picture 2" descr="http://img-fotki.yandex.ru/get/6709/16969765.141/0_74c93_8f7b4ea4_M.png"/>
          <p:cNvPicPr>
            <a:picLocks noChangeAspect="1" noChangeArrowheads="1"/>
          </p:cNvPicPr>
          <p:nvPr userDrawn="1"/>
        </p:nvPicPr>
        <p:blipFill>
          <a:blip r:embed="rId14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308304" y="213247"/>
            <a:ext cx="1656184" cy="1578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s://img-fotki.yandex.ru/get/30086/200418627.15e/0_16ef74_4acbfbc4_orig.png"/>
          <p:cNvPicPr>
            <a:picLocks noChangeAspect="1" noChangeArrowheads="1"/>
          </p:cNvPicPr>
          <p:nvPr userDrawn="1"/>
        </p:nvPicPr>
        <p:blipFill rotWithShape="1">
          <a:blip r:embed="rId1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97923" y="1047750"/>
            <a:ext cx="848375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Relationship Id="rId9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jpeg"/><Relationship Id="rId7" Type="http://schemas.openxmlformats.org/officeDocument/2006/relationships/image" Target="../media/image19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www.hrono.ru/heraldicum/russia/subjects/towns/images/pavlovo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25556" y="188640"/>
            <a:ext cx="887139" cy="1008112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971600" y="404664"/>
            <a:ext cx="70567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детский сад №22 «Колобок» г. Павлово</a:t>
            </a: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59632" y="1412776"/>
            <a:ext cx="7704856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4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Педагогический проект:  </a:t>
            </a:r>
          </a:p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«Моя малая родина - Павлово»</a:t>
            </a:r>
          </a:p>
          <a:p>
            <a:pPr algn="ctr"/>
            <a:endParaRPr lang="ru-RU" sz="4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Выполнил воспитатель:</a:t>
            </a:r>
          </a:p>
          <a:p>
            <a:pPr algn="r"/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Меженина Светлана 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ладимировна</a:t>
            </a:r>
            <a:endParaRPr lang="ru-RU" b="1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79512" y="188640"/>
          <a:ext cx="8784979" cy="2959733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301401"/>
                <a:gridCol w="1518302"/>
                <a:gridCol w="1373703"/>
                <a:gridCol w="1590604"/>
                <a:gridCol w="1590604"/>
                <a:gridCol w="1410365"/>
              </a:tblGrid>
              <a:tr h="856613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Тема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Познавательное развитие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Речевое развитие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Социально-коммуникативное развитие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Художественно- эстетическое развитие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Физическое развитие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066780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Май</a:t>
                      </a:r>
                    </a:p>
                    <a:p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«Боевая слава города»</a:t>
                      </a:r>
                    </a:p>
                    <a:p>
                      <a:endParaRPr lang="ru-RU" sz="1400" b="1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1. Беседа о подвигах солдат в Великой Отечественной</a:t>
                      </a:r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войне</a:t>
                      </a:r>
                    </a:p>
                    <a:p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2. Экскурсия к памятнику неизвестного солдата (возложение цветов)</a:t>
                      </a:r>
                    </a:p>
                    <a:p>
                      <a:endParaRPr lang="ru-RU" sz="12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1.Чтение стихов о войне.</a:t>
                      </a:r>
                    </a:p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2. Беседа</a:t>
                      </a:r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«Великие люди города Павлово»</a:t>
                      </a:r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1. С.р. Игры «Моряки»</a:t>
                      </a:r>
                      <a:endParaRPr lang="ru-RU" sz="12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2. Гость группы ветеран ВОВ</a:t>
                      </a:r>
                    </a:p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1. НОД. Изготовление праздничных открыток.</a:t>
                      </a:r>
                      <a:endParaRPr lang="ru-RU" sz="12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2. Разучивание песен о войне</a:t>
                      </a:r>
                    </a:p>
                    <a:p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3. Аппликация «Корабли на рейде»</a:t>
                      </a:r>
                    </a:p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1.Физкультминутки, пальчиковые игры, подвижные игры</a:t>
                      </a:r>
                    </a:p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2. </a:t>
                      </a:r>
                      <a:r>
                        <a:rPr lang="ru-RU" sz="1200" smtClean="0">
                          <a:latin typeface="Times New Roman" pitchFamily="18" charset="0"/>
                          <a:cs typeface="Times New Roman" pitchFamily="18" charset="0"/>
                        </a:rPr>
                        <a:t>Спортивное развлечение.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www.hrono.ru/heraldicum/russia/subjects/towns/images/pavlovo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56376" y="260648"/>
            <a:ext cx="936104" cy="114159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000100" y="357166"/>
            <a:ext cx="67151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Реализация проекта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1142978" y="1397000"/>
          <a:ext cx="7643864" cy="5224303"/>
        </p:xfrm>
        <a:graphic>
          <a:graphicData uri="http://schemas.openxmlformats.org/drawingml/2006/table">
            <a:tbl>
              <a:tblPr/>
              <a:tblGrid>
                <a:gridCol w="1403415"/>
                <a:gridCol w="1472209"/>
                <a:gridCol w="1262766"/>
                <a:gridCol w="1683178"/>
                <a:gridCol w="1822296"/>
              </a:tblGrid>
              <a:tr h="162336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Интеграция образовательных областей.</a:t>
                      </a:r>
                      <a:endParaRPr lang="ru-RU" sz="1200" b="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2749" marR="427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870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Познавательное развитие.</a:t>
                      </a:r>
                      <a:endParaRPr lang="ru-RU" sz="12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2749" marR="427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Речевое развитие.</a:t>
                      </a:r>
                      <a:endParaRPr lang="ru-RU" sz="1200" b="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2749" marR="427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Физическое развитие.</a:t>
                      </a:r>
                      <a:endParaRPr lang="ru-RU" sz="1200" b="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2749" marR="427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Социально-коммуникативное развитие.</a:t>
                      </a:r>
                      <a:endParaRPr lang="ru-RU" sz="1200" b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2749" marR="427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Художественно- эстетическое развитие.</a:t>
                      </a:r>
                      <a:endParaRPr lang="ru-RU" sz="1200" b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2749" marR="427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830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НОД. ФЦКМ.</a:t>
                      </a:r>
                      <a:endParaRPr lang="ru-RU" sz="12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Тема: « История возникновения города Павлово»,</a:t>
                      </a:r>
                      <a:endParaRPr lang="ru-RU" sz="12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« Природа нашего города»</a:t>
                      </a:r>
                      <a:endParaRPr lang="ru-RU" sz="12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Экскурсия по городу.</a:t>
                      </a:r>
                      <a:endParaRPr lang="ru-RU" sz="12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Экскурсия в детскую библиотеку.</a:t>
                      </a:r>
                      <a:endParaRPr lang="ru-RU" sz="12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Д/игра «  Какой наш город», « Мой адрес»</a:t>
                      </a:r>
                      <a:endParaRPr lang="ru-RU" sz="12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Работа с </a:t>
                      </a:r>
                      <a:r>
                        <a:rPr lang="ru-RU" sz="1200" dirty="0" err="1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картой.Рассматривание</a:t>
                      </a:r>
                      <a:r>
                        <a:rPr lang="ru-RU" sz="12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иллюстраций промышленность нашего города.</a:t>
                      </a:r>
                      <a:endParaRPr lang="ru-RU" sz="12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Экскурсия в музей.</a:t>
                      </a:r>
                      <a:endParaRPr lang="ru-RU" sz="12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2749" marR="427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Беседа « Знаешь ли ты свой город?».</a:t>
                      </a:r>
                      <a:endParaRPr lang="ru-RU" sz="1200" b="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НОД.</a:t>
                      </a:r>
                      <a:endParaRPr lang="ru-RU" sz="1200" b="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Тема: « Город в котором я живу» ( </a:t>
                      </a:r>
                      <a:r>
                        <a:rPr lang="ru-RU" sz="1200" b="0" dirty="0" err="1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обуч</a:t>
                      </a:r>
                      <a:r>
                        <a:rPr lang="ru-RU" sz="1200" b="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 </a:t>
                      </a:r>
                      <a:r>
                        <a:rPr lang="ru-RU" sz="1200" b="0" dirty="0" err="1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Расск</a:t>
                      </a:r>
                      <a:r>
                        <a:rPr lang="ru-RU" sz="1200" b="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.)</a:t>
                      </a:r>
                      <a:endParaRPr lang="ru-RU" sz="1200" b="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Чтение стих. о родном городе.</a:t>
                      </a:r>
                      <a:endParaRPr lang="ru-RU" sz="1200" b="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Составление творческих рассказов: « За что я люблю свой город», « моя улица», « Как сделать город чистым?»</a:t>
                      </a:r>
                      <a:endParaRPr lang="ru-RU" sz="1200" b="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2749" marR="427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Пальчиковые игры.</a:t>
                      </a:r>
                      <a:endParaRPr lang="ru-RU" sz="1200" b="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Подвижные </a:t>
                      </a:r>
                      <a:r>
                        <a:rPr lang="ru-RU" sz="1200" b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игры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Физкультминутки.</a:t>
                      </a:r>
                      <a:endParaRPr lang="ru-RU" sz="1200" b="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2749" marR="427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Д/ игра « Сложи картинку и назови»</a:t>
                      </a:r>
                      <a:endParaRPr lang="ru-RU" sz="1200" b="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С/</a:t>
                      </a:r>
                      <a:r>
                        <a:rPr lang="ru-RU" sz="1200" b="0" dirty="0" err="1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</a:t>
                      </a:r>
                      <a:r>
                        <a:rPr lang="ru-RU" sz="1200" b="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игра « путешествие по городу»</a:t>
                      </a:r>
                      <a:endParaRPr lang="ru-RU" sz="1200" b="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С/</a:t>
                      </a:r>
                      <a:r>
                        <a:rPr lang="ru-RU" sz="1200" b="0" dirty="0" err="1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</a:t>
                      </a:r>
                      <a:r>
                        <a:rPr lang="ru-RU" sz="1200" b="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игра « Библиотека</a:t>
                      </a:r>
                      <a:r>
                        <a:rPr lang="ru-RU" sz="1200" b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»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С/</a:t>
                      </a:r>
                      <a:r>
                        <a:rPr lang="ru-RU" sz="1200" b="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</a:t>
                      </a:r>
                      <a:r>
                        <a:rPr lang="ru-RU" sz="1200" b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игра «Журналисты»</a:t>
                      </a:r>
                      <a:endParaRPr lang="ru-RU" sz="1200" b="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Д/игра « Угадай, где я нахожусь»</a:t>
                      </a:r>
                      <a:endParaRPr lang="ru-RU" sz="1200" b="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Беседа « Правила поведения в общественных местах.</a:t>
                      </a:r>
                      <a:endParaRPr lang="ru-RU" sz="1200" b="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Игровая ситуация «Один  дома»</a:t>
                      </a:r>
                      <a:endParaRPr lang="ru-RU" sz="1200" b="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Обсуждение ситуаций « Что такое улиц и по каким правилам она живёт»,</a:t>
                      </a:r>
                      <a:endParaRPr lang="ru-RU" sz="1200" b="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2749" marR="427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НОД. Рисование.</a:t>
                      </a:r>
                      <a:endParaRPr lang="ru-RU" sz="1200" b="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Тема: « Мой любимый город</a:t>
                      </a:r>
                      <a:r>
                        <a:rPr lang="ru-RU" sz="1200" b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», </a:t>
                      </a:r>
                      <a:r>
                        <a:rPr lang="ru-RU" sz="1200" b="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Пластилинография</a:t>
                      </a:r>
                      <a:r>
                        <a:rPr lang="ru-RU" sz="1200" b="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endParaRPr lang="ru-RU" sz="1200" b="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Конструирование.</a:t>
                      </a:r>
                      <a:endParaRPr lang="ru-RU" sz="1200" b="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 err="1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Тема:Район</a:t>
                      </a:r>
                      <a:r>
                        <a:rPr lang="ru-RU" sz="1200" b="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, в котором находиться наш детский сад.»</a:t>
                      </a:r>
                      <a:endParaRPr lang="ru-RU" sz="1200" b="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Рисование. Тема:</a:t>
                      </a:r>
                      <a:endParaRPr lang="ru-RU" sz="1200" b="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«Животные нашего леса»</a:t>
                      </a:r>
                      <a:endParaRPr lang="ru-RU" sz="1200" b="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Разучивание песен о городе</a:t>
                      </a:r>
                      <a:endParaRPr lang="ru-RU" sz="1200" b="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Фото выставка.</a:t>
                      </a:r>
                      <a:endParaRPr lang="ru-RU" sz="1200" b="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Д/игра « Звуки музыки»</a:t>
                      </a:r>
                      <a:endParaRPr lang="ru-RU" sz="1200" b="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2749" marR="427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tretch/>
        </p:blipFill>
        <p:spPr bwMode="auto">
          <a:xfrm>
            <a:off x="0" y="4509120"/>
            <a:ext cx="1676150" cy="20882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 b="16635"/>
          <a:stretch/>
        </p:blipFill>
        <p:spPr bwMode="auto">
          <a:xfrm>
            <a:off x="3131840" y="4509120"/>
            <a:ext cx="1728192" cy="20885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 t="26088"/>
          <a:stretch>
            <a:fillRect/>
          </a:stretch>
        </p:blipFill>
        <p:spPr bwMode="auto">
          <a:xfrm>
            <a:off x="1691680" y="4509120"/>
            <a:ext cx="1440160" cy="21126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Скругленный прямоугольник 8"/>
          <p:cNvSpPr/>
          <p:nvPr/>
        </p:nvSpPr>
        <p:spPr>
          <a:xfrm>
            <a:off x="179512" y="404664"/>
            <a:ext cx="4839436" cy="324742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Экскурсии по микрорайону где расположен детский сад</a:t>
            </a:r>
            <a:endParaRPr lang="ru-RU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99792" y="908720"/>
            <a:ext cx="2212540" cy="1800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" descr="C:\Users\Администратор\Desktop\Правила ДД\фото для ВВ\IMG-da0fb0bb65be4760ac9e5647409eb3a8-V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9512" y="908720"/>
            <a:ext cx="2448272" cy="1944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2" descr="C:\Users\Администратор\Desktop\фото с телефона\IMG_20181109_104044_HDR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148064" y="1052736"/>
            <a:ext cx="3858993" cy="1944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Скругленный прямоугольник 12"/>
          <p:cNvSpPr/>
          <p:nvPr/>
        </p:nvSpPr>
        <p:spPr>
          <a:xfrm>
            <a:off x="5724128" y="332656"/>
            <a:ext cx="3096344" cy="507116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Аппликация 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«Улицы нашего города»</a:t>
            </a:r>
            <a:endParaRPr lang="ru-RU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2" y="4077072"/>
            <a:ext cx="1941851" cy="20288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004048" y="4005064"/>
            <a:ext cx="2021157" cy="20371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8" name="Скругленный прямоугольник 17"/>
          <p:cNvSpPr/>
          <p:nvPr/>
        </p:nvSpPr>
        <p:spPr>
          <a:xfrm>
            <a:off x="5436096" y="2996952"/>
            <a:ext cx="3388514" cy="504056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Посещение Исторического музея 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г. Павлово</a:t>
            </a:r>
            <a:endParaRPr lang="ru-RU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467544" y="3933056"/>
            <a:ext cx="3831324" cy="504056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Экскурсия в школу МАОУ СШ № 9 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г. Павлово</a:t>
            </a:r>
            <a:endParaRPr lang="ru-RU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43608" y="2780928"/>
            <a:ext cx="4824536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проекта были проведены: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Беседы: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Чтение стихов павловских поэтов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5280024" y="3917697"/>
            <a:ext cx="3744416" cy="1021063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ИТОГ ПРОЕКТА</a:t>
            </a:r>
          </a:p>
          <a:p>
            <a:pPr algn="ctr"/>
            <a:r>
              <a:rPr lang="ru-RU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Книга «Памятные места г. Павлово</a:t>
            </a:r>
            <a:r>
              <a:rPr lang="ru-RU" sz="1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ctr"/>
            <a:r>
              <a:rPr lang="ru-RU" sz="1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Мини-музей «История г. Павлово»</a:t>
            </a:r>
            <a:endParaRPr lang="ru-RU" sz="1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 t="5882" r="2941" b="17647"/>
          <a:stretch>
            <a:fillRect/>
          </a:stretch>
        </p:blipFill>
        <p:spPr bwMode="auto">
          <a:xfrm>
            <a:off x="3386596" y="691445"/>
            <a:ext cx="3168352" cy="18722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51712" y="476672"/>
            <a:ext cx="2592288" cy="19325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Скругленный прямоугольник 5"/>
          <p:cNvSpPr/>
          <p:nvPr/>
        </p:nvSpPr>
        <p:spPr>
          <a:xfrm>
            <a:off x="2411760" y="116491"/>
            <a:ext cx="3744416" cy="504056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Целевая прогулка в Зеленый парк.</a:t>
            </a:r>
            <a:endParaRPr lang="ru-RU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Цель:  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изучение природы родного края</a:t>
            </a: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 cstate="print"/>
          <a:srcRect l="5128" t="10256" r="23077"/>
          <a:stretch>
            <a:fillRect/>
          </a:stretch>
        </p:blipFill>
        <p:spPr bwMode="auto">
          <a:xfrm>
            <a:off x="179512" y="3089640"/>
            <a:ext cx="2914796" cy="34980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 cstate="print"/>
          <a:srcRect t="20727" b="11191"/>
          <a:stretch>
            <a:fillRect/>
          </a:stretch>
        </p:blipFill>
        <p:spPr bwMode="auto">
          <a:xfrm>
            <a:off x="2837208" y="3002401"/>
            <a:ext cx="2376264" cy="21418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Скругленный прямоугольник 8"/>
          <p:cNvSpPr/>
          <p:nvPr/>
        </p:nvSpPr>
        <p:spPr>
          <a:xfrm>
            <a:off x="611560" y="2565241"/>
            <a:ext cx="7848872" cy="600748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Участие в ежегодном пробеге на стадионе «Торпедо» г. Павлово 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приз газеты «Павловский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Метталист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Беседа «Спортсмены нашего города»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/>
          <a:srcRect b="22963"/>
          <a:stretch>
            <a:fillRect/>
          </a:stretch>
        </p:blipFill>
        <p:spPr bwMode="auto">
          <a:xfrm>
            <a:off x="215516" y="681042"/>
            <a:ext cx="3240360" cy="18722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Скругленный прямоугольник 1"/>
          <p:cNvSpPr/>
          <p:nvPr/>
        </p:nvSpPr>
        <p:spPr>
          <a:xfrm>
            <a:off x="5158761" y="3304958"/>
            <a:ext cx="3661711" cy="51442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 активные участники пробега</a:t>
            </a: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372200" y="5123867"/>
            <a:ext cx="2574032" cy="14478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193527" y="5075695"/>
            <a:ext cx="2962649" cy="14637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www.hrono.ru/heraldicum/russia/subjects/towns/images/pavlovo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56376" y="260648"/>
            <a:ext cx="936104" cy="114159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642911" y="214290"/>
            <a:ext cx="72866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Стратегия и тактика проектных действий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1000100" y="1571612"/>
          <a:ext cx="7715304" cy="4714908"/>
        </p:xfrm>
        <a:graphic>
          <a:graphicData uri="http://schemas.openxmlformats.org/drawingml/2006/table">
            <a:tbl>
              <a:tblPr/>
              <a:tblGrid>
                <a:gridCol w="786961"/>
                <a:gridCol w="1428874"/>
                <a:gridCol w="1478252"/>
                <a:gridCol w="1887164"/>
                <a:gridCol w="1478252"/>
                <a:gridCol w="655801"/>
              </a:tblGrid>
              <a:tr h="5357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Этапы проекта</a:t>
                      </a: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Задачи этапа</a:t>
                      </a: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Деятельность воспитателя.</a:t>
                      </a: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Деятельность детей.</a:t>
                      </a: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Деятельность родителей.</a:t>
                      </a: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Сроки.</a:t>
                      </a: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791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Подготов.</a:t>
                      </a: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Постановка цели, поиск форм реализации проекта, заинтересовать детей, мотивировать детскую деятельность.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Ознакомление родителей  с условиями, задачами проектной деятельности, алгоритмами совместной деятельности с детьми.</a:t>
                      </a: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Формирует цели и задачи проекта.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Изучение литературы по теме проекта.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Создание предметной среды.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Провести анкетирование родителей с целью определения компетентности их в этом вопросе.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Обсуждение с детьми плана действий.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Распределение поисковой деятельности .</a:t>
                      </a: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Дети обсуждают план действий, решают что  нужно для того, чтобы узнать много нового о родном городе Павлово.</a:t>
                      </a: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Родители беседуют с детьми о городе, собирают информацию о промышленности города, подбирают фотографии.</a:t>
                      </a: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 недели</a:t>
                      </a:r>
                      <a:endParaRPr lang="ru-RU" sz="12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857224" y="285728"/>
          <a:ext cx="7858179" cy="6072230"/>
        </p:xfrm>
        <a:graphic>
          <a:graphicData uri="http://schemas.openxmlformats.org/drawingml/2006/table">
            <a:tbl>
              <a:tblPr/>
              <a:tblGrid>
                <a:gridCol w="801533"/>
                <a:gridCol w="1455332"/>
                <a:gridCol w="1505629"/>
                <a:gridCol w="1922112"/>
                <a:gridCol w="1505629"/>
                <a:gridCol w="667944"/>
              </a:tblGrid>
              <a:tr h="60722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Основной</a:t>
                      </a:r>
                    </a:p>
                  </a:txBody>
                  <a:tcPr marL="22087" marR="220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Познакомить детей с историей возникновения города.</a:t>
                      </a:r>
                    </a:p>
                    <a:p>
                      <a:pPr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Воспитывать у детей гражданские чувства.</a:t>
                      </a:r>
                    </a:p>
                    <a:p>
                      <a:pPr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Поддержать у </a:t>
                      </a:r>
                    </a:p>
                    <a:p>
                      <a:pPr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родителей потребность в совместной творческой деятельности.</a:t>
                      </a:r>
                    </a:p>
                  </a:txBody>
                  <a:tcPr marL="22087" marR="220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Создание проблемной ситуации.( Пришла телеграмма. К нам едут в гости ребята из Москвы. Они хотят, чтобы мы рассказали им о нашем городе. Как нам быть.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НОД.ФЦКМ.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Тема: « Беседа об истории возникновения города Павлово».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Экскурсия по городу.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НОД .Речевое развитие.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Тема: Составление творческих рассказов о городе.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НОД. Рисование. Тема: Мой любимый город.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Составление с детьми альбома « Улица родная»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Изготовление макетов домов, деревьев для режиссерской игры.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Экскурсия в библиотеку, краеведческий музей.</a:t>
                      </a:r>
                    </a:p>
                  </a:txBody>
                  <a:tcPr marL="22087" marR="220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Дети принимают проблему и решают, что надо самим как можно больше узнать о городе.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Дети внимательно слушают рассказ воспитателя, задают вопрос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Дети узнают, что в городе много улиц и у каждой своё название.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Д/ игра « Какой наш город»,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Д/игра « Мой адрес..»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Придумывают интересные рассказы, делятся друг с другом  мнениями.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С/</a:t>
                      </a:r>
                      <a:r>
                        <a:rPr lang="ru-RU" sz="1000" dirty="0" err="1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</a:t>
                      </a:r>
                      <a:r>
                        <a:rPr lang="ru-RU" sz="10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игра « Путешествие по городу» .Дети распределяют роли, готовят атрибуты, договариваются о соблюдении правил в игре.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Отражают в рисунках впечатления ,полученные во время экскурсии по городу.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Дети помогают в подготовке к работе.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Д/игры « Собери город»,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«Узнай и назови», « Звуки улицы»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Игровая ситуация «Один дома».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Подбирают необходимый материал, готовят своё рабочее место.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Дети рассматривают ,слушают рассказ экскурсовода, задают вопросы</a:t>
                      </a:r>
                    </a:p>
                  </a:txBody>
                  <a:tcPr marL="22087" marR="220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Составляют совместно с детьми рассказ о городе Павлово.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Читают стихи о родном городе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Собирают информацию о промышленности города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Помогают оформить фото выставку.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Собирают информацию о названии улиц.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Участвуют в работе с детьми.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Помогают в организации экскурсий.</a:t>
                      </a:r>
                    </a:p>
                  </a:txBody>
                  <a:tcPr marL="22087" marR="220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 месяцев</a:t>
                      </a:r>
                      <a:endParaRPr lang="ru-RU" sz="10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2087" marR="220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1000100" y="285728"/>
            <a:ext cx="7858180" cy="4308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90550" algn="l"/>
              </a:tabLst>
            </a:pPr>
            <a:r>
              <a:rPr kumimoji="0" lang="ru-RU" sz="4400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Ожидаемые результаты проекта:</a:t>
            </a:r>
            <a:endParaRPr kumimoji="0" lang="ru-RU" sz="4400" i="0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90550" algn="l"/>
              </a:tabLst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Дети: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9055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Обогащение и систематизирование знаний о родном городе, его истории, достопримечательностях, отражение впечатлений в продуктивных видах деятельности.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90550" algn="l"/>
              </a:tabLst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Родители: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9055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Повышение компетентности родителей по данной теме, избрание родителями нужных ориентиров в воспитании.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90550" algn="l"/>
              </a:tabLst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Воспитатели: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9055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Повышение профессионального уровня, нахождение новых форм по вовлечению родителей в  образовательное пространство.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4" descr="http://www.hrono.ru/heraldicum/russia/subjects/towns/images/pavlovo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56376" y="260648"/>
            <a:ext cx="936104" cy="11415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476672"/>
            <a:ext cx="770485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Вид проекта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познавательно- творческий, групповой</a:t>
            </a:r>
          </a:p>
          <a:p>
            <a:endParaRPr lang="ru-RU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Участники проекта: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педагоги группы, дети подготовительной группы( 6-7 лет), родители, музыкальный руководитель</a:t>
            </a:r>
          </a:p>
          <a:p>
            <a:endParaRPr lang="ru-RU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Продолжительность: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(ноябрь –май)</a:t>
            </a:r>
          </a:p>
          <a:p>
            <a:endParaRPr lang="ru-RU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4" descr="http://www.hrono.ru/heraldicum/russia/subjects/towns/images/pavlovo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25556" y="188640"/>
            <a:ext cx="887139" cy="10081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АКТУАЛЬНОСТЬ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4" descr="http://www.hrono.ru/heraldicum/russia/subjects/towns/images/pavlovo.gi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56376" y="260648"/>
            <a:ext cx="936104" cy="114159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899592" y="908720"/>
            <a:ext cx="7920880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 каждого человека есть своя малая Родина, часть большой и необъятной нашей страны. На сегодняшний день проблема воспитания гражданина является одной из самых обсуждаемых и изучаемых педагогической наукой и практикой.</a:t>
            </a:r>
          </a:p>
          <a:p>
            <a:endPara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75656" y="-369332"/>
            <a:ext cx="57606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0" name="Picture 2" descr="http://www.pavlovo.org/i/gallery/oldpvl/1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1538" y="2571744"/>
            <a:ext cx="4095750" cy="33718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5286380" y="3143248"/>
            <a:ext cx="335758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Патриотическое воспитание детей необходимо начинать  в дошкольном детстве, важнейшем периоде становления личности. Ведь оно напрямую связано с воспитанием у детей любви к своей  «малой Родине», а  чтобы дети «почувствовали» свой город им нужно он	нём рассказывать и показывать его.</a:t>
            </a:r>
          </a:p>
          <a:p>
            <a:pPr algn="just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755576" y="332656"/>
            <a:ext cx="7992888" cy="1152128"/>
          </a:xfrm>
        </p:spPr>
        <p:txBody>
          <a:bodyPr/>
          <a:lstStyle/>
          <a:p>
            <a:pPr lvl="0"/>
            <a:r>
              <a:rPr lang="ru-RU" sz="16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Цель проекта: </a:t>
            </a:r>
            <a:r>
              <a:rPr lang="ru-RU" sz="1600" u="sng" dirty="0" smtClean="0">
                <a:solidFill>
                  <a:srgbClr val="C00000"/>
                </a:solidFill>
              </a:rPr>
              <a:t> </a:t>
            </a:r>
            <a:r>
              <a:rPr lang="ru-RU" sz="1600" b="1" u="sng" kern="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kern="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kern="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kern="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приобщение дошкольников к истории и культуре родного города, местным достопримечательностям, воспитание любви и привязанности к родному городу, желание сохранить традиции и обычаи края.</a:t>
            </a:r>
            <a:r>
              <a:rPr lang="ru-RU" sz="1800" kern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kern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4" descr="http://www.hrono.ru/heraldicum/russia/subjects/towns/images/pavlovo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29586" y="285728"/>
            <a:ext cx="936104" cy="1141590"/>
          </a:xfrm>
          <a:prstGeom prst="rect">
            <a:avLst/>
          </a:prstGeom>
          <a:noFill/>
        </p:spPr>
      </p:pic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1043608" y="4582278"/>
            <a:ext cx="7286106" cy="2769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sng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Познавательное развитие: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1.Формировать любовь к родному городу его прошлому и настоящему.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2.Воспитывать у детей чувство гордости, восхищения красотой родного города.</a:t>
            </a:r>
            <a:endParaRPr lang="ru-RU" sz="1400" b="1" u="sng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Речевое развитие.</a:t>
            </a:r>
            <a:endParaRPr lang="ru-RU" sz="1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1Формировать умение детей высказывать предположения и делать простейшие выводы, излагать свои мысли понятно для окружающих.</a:t>
            </a:r>
          </a:p>
          <a:p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2.Развивать умение составлять рассказы из личного опыта.</a:t>
            </a:r>
          </a:p>
          <a:p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 Воспитывать культуру речевого общения.</a:t>
            </a:r>
          </a:p>
          <a:p>
            <a:endParaRPr lang="ru-RU" sz="1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1115616" y="1322766"/>
            <a:ext cx="7426702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sng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Художественно- эстетическое развитие.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1.Формировать умения детей самостоятельно определять тему сюжета, опираясь на знания из окружающей жизни.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2.Совершенствовать у детей технику изображения предметов.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3.Воспитывать художественно- эстетический вкус.</a:t>
            </a:r>
            <a:endParaRPr lang="ru-RU" sz="1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Физическое развитие.</a:t>
            </a:r>
            <a:endParaRPr lang="ru-RU" sz="1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1.Формировать у детей осознанную потребность в двигательной активности.</a:t>
            </a:r>
          </a:p>
          <a:p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2.Формировать у детей точное, выразительное выполнение всех упражнений.</a:t>
            </a:r>
          </a:p>
          <a:p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3.Способствовать формированию разнообразных двигательных навыков.</a:t>
            </a:r>
          </a:p>
          <a:p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4. Побуждать детей к самостоятельной организации знакомых подвижных игр</a:t>
            </a:r>
          </a:p>
          <a:p>
            <a:endParaRPr lang="ru-RU" sz="1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15616" y="3573016"/>
            <a:ext cx="741682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Социально-коммуникативное развитие.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1.Расширять знания детей о труде жителей города, основных профессиях.</a:t>
            </a:r>
            <a:b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2.Формирование у детей культуры поведения в общественных местах.</a:t>
            </a:r>
            <a:b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 Воспитание добрых чувств, интереса к месту, где живёт ребёнок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971600" y="332656"/>
            <a:ext cx="7776864" cy="6034682"/>
          </a:xfrm>
        </p:spPr>
        <p:txBody>
          <a:bodyPr/>
          <a:lstStyle/>
          <a:p>
            <a:pPr algn="l"/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4" descr="http://www.hrono.ru/heraldicum/russia/subjects/towns/images/pavlovo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56376" y="260648"/>
            <a:ext cx="936104" cy="114159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714349" y="500042"/>
            <a:ext cx="75724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Условия реализации проекта</a:t>
            </a:r>
            <a:endParaRPr lang="ru-RU" sz="4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трелка вниз 5"/>
          <p:cNvSpPr/>
          <p:nvPr/>
        </p:nvSpPr>
        <p:spPr>
          <a:xfrm>
            <a:off x="4286248" y="1142984"/>
            <a:ext cx="357190" cy="571504"/>
          </a:xfrm>
          <a:prstGeom prst="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2214546" y="1785926"/>
            <a:ext cx="45797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Основные направления деятельности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1000100" y="2143116"/>
            <a:ext cx="7858180" cy="4278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 этап –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этап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проблематизации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и выбора темы проекта: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Создание у детей мотивации к проектной деятельности: погружение в проект, обсуждение темы, определение мотивов участия детей в предстоящей деятельности.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Ознакомление родителей с условиями, задачами проектной деятельности, алгоритмами совместной деятельности с детьми.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 этап –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этап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планирования проектной деятельности: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Обсуждение плана действий.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Поиск ответов на поставленные вопросы разными способами: определение средств реализации проекта, источников информации и форм презентации на заключительном этапе.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 этап –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этап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осуществления проектной деятельности: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Организация собственно проектной деятельности; 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Объединение усилий детей, родителей и воспитателей для успешной работы по этой теме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 этап – результат проектной деятельности: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Создание мини-музея «Про город Павлово»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http://www.hrono.ru/heraldicum/russia/subjects/towns/images/pavlovo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56376" y="260648"/>
            <a:ext cx="936104" cy="1141590"/>
          </a:xfrm>
          <a:prstGeom prst="rect">
            <a:avLst/>
          </a:prstGeom>
          <a:noFill/>
        </p:spPr>
      </p:pic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1071538" y="857232"/>
            <a:ext cx="7143800" cy="2708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Работа с родителями.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1.Познакомить родителей с проектом « Павлово – город любимый и родной».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2.Помощь</a:t>
            </a:r>
            <a:r>
              <a:rPr kumimoji="0" lang="ru-RU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родителей в создании альбома «Достопримечательности города Павлово»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 Привлечь родителей к экскурсии по городу, в библиотеку, музей.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 Помощь родителей в создании мини- музея «Павловские</a:t>
            </a:r>
            <a:r>
              <a:rPr kumimoji="0" lang="ru-RU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умельцы»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332657"/>
            <a:ext cx="7704856" cy="2769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Учебнометодическая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литература.</a:t>
            </a:r>
          </a:p>
          <a:p>
            <a:endPara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 Н.В. Алёшина « Ознакомление дошкольников с окружающим миром и социальной действительностью»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 Н.В. Алёшина « Патриотическое воспитание дошкольников»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 Патриотическое воспитание дошкольников средствами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краеведо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туристической деятельности.( Под редакцией А.А. Остапца).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4. Н.Г.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Камратова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Л.Ф. Грибова «Патриотическое воспитание детей 6-7 лет»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79512" y="692695"/>
          <a:ext cx="8784977" cy="5781117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254997"/>
                <a:gridCol w="1673328"/>
                <a:gridCol w="1464163"/>
                <a:gridCol w="1464163"/>
                <a:gridCol w="1464163"/>
                <a:gridCol w="1464163"/>
              </a:tblGrid>
              <a:tr h="664545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Тема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Познавательное  развитие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Речевое развитие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Социально коммуникативное развитие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Художественно –эстетическое развитие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Физическое развитие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527359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Ноябрь</a:t>
                      </a:r>
                    </a:p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«</a:t>
                      </a: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История возникновения города»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1.Рассказ</a:t>
                      </a:r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«История возникновения города»</a:t>
                      </a:r>
                    </a:p>
                    <a:p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2.Рассматривание альбома « Прошлое нашего города»</a:t>
                      </a:r>
                    </a:p>
                    <a:p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3. Экскурсия в  музей города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1.Составление рассказа по картинке «Старый город»,</a:t>
                      </a:r>
                    </a:p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Беседа «Знаешь ли ты  свой город»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1. С.р. Игра «Журналисты»</a:t>
                      </a:r>
                    </a:p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2.Лото «История города Павлово»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1. Рисование «Старые улочки»</a:t>
                      </a:r>
                    </a:p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2.Конструирование « Улицы старого города»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1.Физкультминутки</a:t>
                      </a:r>
                    </a:p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Спортивное развлечение «Павел Перевозчик»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67981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Декабрь</a:t>
                      </a:r>
                    </a:p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«Знакомство с гербом города»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1.Рассказ</a:t>
                      </a:r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о гербе «История возникновения герба»</a:t>
                      </a:r>
                    </a:p>
                    <a:p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2. Рассматривание «Герб города»</a:t>
                      </a: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1. Составление описательного рассказа « Герб</a:t>
                      </a:r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города»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1.Пазлы «Собери герб»</a:t>
                      </a:r>
                    </a:p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2. С.р.</a:t>
                      </a:r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Игра «Журналисты» </a:t>
                      </a:r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1.Пластилиннография</a:t>
                      </a:r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«Герб города»</a:t>
                      </a:r>
                    </a:p>
                    <a:p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2.  Рисование «Герб»</a:t>
                      </a:r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1.Физкультминутки, пальчиковые игры, подвижные игры</a:t>
                      </a:r>
                    </a:p>
                  </a:txBody>
                  <a:tcPr/>
                </a:tc>
              </a:tr>
              <a:tr h="2373372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Январь</a:t>
                      </a:r>
                    </a:p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«Достопримечательности города»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Просмотр презентации «Достопримечательности города Павлово»</a:t>
                      </a:r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2.Целевые прогулки к памятникам </a:t>
                      </a:r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«Павловского лимона», «Павла Перевозчика» , «Гусиным боям»</a:t>
                      </a:r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1Беседа «Какие вы знаете достопримечательности города»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2. Беседа «Как сделать</a:t>
                      </a:r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город чистым»</a:t>
                      </a:r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1. С.р. Игра «Агрономы» (Сбор</a:t>
                      </a:r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урожая лимонов)</a:t>
                      </a:r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2.Лото «Памятники города»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1.Слушанье «Павловские канарейки»</a:t>
                      </a:r>
                      <a:endParaRPr lang="ru-RU" sz="12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2.  Рисование «Павловский лимон»</a:t>
                      </a:r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1.Физкультминутки, пальчиковые игры, подвижные игры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67544" y="0"/>
            <a:ext cx="84249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Перспективный план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79511" y="188641"/>
          <a:ext cx="8784979" cy="5824902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301401"/>
                <a:gridCol w="1518302"/>
                <a:gridCol w="1373703"/>
                <a:gridCol w="1590604"/>
                <a:gridCol w="1590604"/>
                <a:gridCol w="1410365"/>
              </a:tblGrid>
              <a:tr h="720079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Тема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Познавательное развитие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Речевое развитие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Социально-коммуникативное развитие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Художественно- эстетическое развитие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Физическое развитие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569143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Февраль</a:t>
                      </a:r>
                    </a:p>
                    <a:p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«Мой город»</a:t>
                      </a:r>
                    </a:p>
                    <a:p>
                      <a:endParaRPr lang="ru-RU" sz="1400" b="1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1. Рассматривание карты города</a:t>
                      </a:r>
                      <a:endParaRPr lang="ru-RU" sz="12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2. «Природа и животные нашего города»</a:t>
                      </a:r>
                    </a:p>
                    <a:p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3. Экскурсия в библиотеку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1.Чтение стихов о родном городе.</a:t>
                      </a:r>
                    </a:p>
                    <a:p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2.Составление творческих рассказов  «За что я люблю свой город»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1. С.р. Игры «Библиотека»</a:t>
                      </a:r>
                      <a:endParaRPr lang="ru-RU" sz="12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2. Беседа «Правила поведения в общественных местах»</a:t>
                      </a:r>
                    </a:p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1. НОД. Рисование «Мой любимый город»</a:t>
                      </a:r>
                      <a:endParaRPr lang="ru-RU" sz="12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2. Разучивание песен о городе Павлово</a:t>
                      </a:r>
                    </a:p>
                    <a:p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3. Конструирование </a:t>
                      </a:r>
                    </a:p>
                    <a:p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« Мой город»</a:t>
                      </a:r>
                    </a:p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1.Физкультминутки, пальчиковые игры, подвижные игры</a:t>
                      </a:r>
                    </a:p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944216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Март</a:t>
                      </a:r>
                      <a:endParaRPr lang="en-US" sz="1400" b="1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Промышленность города завод«Гидроагрегат» по изготовлению деталей к военным самолётам</a:t>
                      </a:r>
                    </a:p>
                    <a:p>
                      <a:endParaRPr lang="ru-RU" sz="14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1.Просмотр видеофильма о</a:t>
                      </a:r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заводе «Гидроагрегат»</a:t>
                      </a:r>
                    </a:p>
                    <a:p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2.Рассматривание альбома» Военные самолёты»</a:t>
                      </a:r>
                    </a:p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Беседа с детьми о труде взрослых работающих на заводе</a:t>
                      </a:r>
                      <a:endParaRPr lang="ru-RU" sz="12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2. Чтение стихотворения о заводе «Гидроагрегат»</a:t>
                      </a:r>
                    </a:p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1. С.р. Игра «Пилоты»</a:t>
                      </a:r>
                      <a:endParaRPr lang="ru-RU" sz="12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2. </a:t>
                      </a:r>
                      <a:r>
                        <a:rPr lang="ru-RU" sz="1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Пазлы</a:t>
                      </a:r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«Самолёты»</a:t>
                      </a:r>
                    </a:p>
                    <a:p>
                      <a:endParaRPr lang="ru-RU" sz="12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1.Лепка «Самолёты»</a:t>
                      </a:r>
                    </a:p>
                    <a:p>
                      <a:endParaRPr lang="ru-RU" sz="12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1.Физкультминутки, пальчиковые игры, подвижные игры</a:t>
                      </a:r>
                    </a:p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50453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Апрель</a:t>
                      </a:r>
                    </a:p>
                    <a:p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Промышленность города «Завод им. Кирова» по изготовлению столовых приборов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1.Просмотр презентации о</a:t>
                      </a:r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заводе им. Кирова</a:t>
                      </a:r>
                    </a:p>
                    <a:p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2.Рассматривание альбома «Столовые приборы»</a:t>
                      </a:r>
                    </a:p>
                    <a:p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3. Экскурсия на завод им. Кирова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1.Беседа</a:t>
                      </a:r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с детьми , кто из родителей работает на заводе им.Кирова, какие у них профессии.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1. С.р. Игры «Магазин столовых приборов»</a:t>
                      </a:r>
                      <a:endParaRPr lang="ru-RU" sz="12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2.Д.и. «Для чего этот прибор»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1.Рисование «Роспись ложки»</a:t>
                      </a:r>
                      <a:endParaRPr lang="ru-RU" sz="12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2. Лепка «Лопатка для торта»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1.Физкультминутки, пальчиковые игры, подвижные игры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Другая 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70C0"/>
      </a:hlink>
      <a:folHlink>
        <a:srgbClr val="0070C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964</TotalTime>
  <Words>1886</Words>
  <Application>Microsoft Office PowerPoint</Application>
  <PresentationFormat>Экран (4:3)</PresentationFormat>
  <Paragraphs>295</Paragraphs>
  <Slides>16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1_Тема Office</vt:lpstr>
      <vt:lpstr>Слайд 1</vt:lpstr>
      <vt:lpstr>Слайд 2</vt:lpstr>
      <vt:lpstr>АКТУАЛЬНОСТЬ</vt:lpstr>
      <vt:lpstr>Цель проекта:    приобщение дошкольников к истории и культуре родного города, местным достопримечательностям, воспитание любви и привязанности к родному городу, желание сохранить традиции и обычаи края.  </vt:lpstr>
      <vt:lpstr>  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 презентации</dc:title>
  <dc:creator>Шаблон Фокиной Л. П.</dc:creator>
  <cp:lastModifiedBy>User</cp:lastModifiedBy>
  <cp:revision>40</cp:revision>
  <dcterms:created xsi:type="dcterms:W3CDTF">2014-07-06T18:18:01Z</dcterms:created>
  <dcterms:modified xsi:type="dcterms:W3CDTF">2026-02-10T19:58:48Z</dcterms:modified>
</cp:coreProperties>
</file>